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6" r:id="rId5"/>
    <p:sldId id="257" r:id="rId6"/>
    <p:sldId id="260" r:id="rId7"/>
    <p:sldId id="262" r:id="rId8"/>
    <p:sldId id="266" r:id="rId9"/>
    <p:sldId id="263"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887" autoAdjust="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50480-6D30-455E-87E1-075B6D369BFA}" type="datetimeFigureOut">
              <a:rPr lang="de-DE" smtClean="0"/>
              <a:t>15.09.2020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1C9F32-CCE1-4B05-8988-AC3EB88B6FEA}" type="slidenum">
              <a:rPr lang="de-DE" smtClean="0"/>
              <a:t>‹Nr.›</a:t>
            </a:fld>
            <a:endParaRPr lang="de-DE"/>
          </a:p>
        </p:txBody>
      </p:sp>
    </p:spTree>
    <p:extLst>
      <p:ext uri="{BB962C8B-B14F-4D97-AF65-F5344CB8AC3E}">
        <p14:creationId xmlns:p14="http://schemas.microsoft.com/office/powerpoint/2010/main" val="3002332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4775E10-95D6-4BE0-ADB3-AEAD87179D9F}" type="slidenum">
              <a:rPr lang="de-DE" smtClean="0"/>
              <a:t>1</a:t>
            </a:fld>
            <a:endParaRPr lang="de-DE"/>
          </a:p>
        </p:txBody>
      </p:sp>
    </p:spTree>
    <p:extLst>
      <p:ext uri="{BB962C8B-B14F-4D97-AF65-F5344CB8AC3E}">
        <p14:creationId xmlns:p14="http://schemas.microsoft.com/office/powerpoint/2010/main" val="1859131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err="1">
                <a:latin typeface="Arial" panose="020B0604020202020204" pitchFamily="34" charset="0"/>
                <a:cs typeface="Arial" panose="020B0604020202020204" pitchFamily="34" charset="0"/>
              </a:rPr>
              <a:t>Localizing</a:t>
            </a:r>
            <a:r>
              <a:rPr lang="de-DE" sz="1200" b="1" dirty="0">
                <a:latin typeface="Arial" panose="020B0604020202020204" pitchFamily="34" charset="0"/>
                <a:cs typeface="Arial" panose="020B0604020202020204" pitchFamily="34" charset="0"/>
              </a:rPr>
              <a:t> SDGs</a:t>
            </a:r>
          </a:p>
          <a:p>
            <a:endParaRPr lang="de-DE" sz="1200" dirty="0">
              <a:latin typeface="Arial" panose="020B0604020202020204" pitchFamily="34" charset="0"/>
              <a:cs typeface="Arial" panose="020B0604020202020204" pitchFamily="34" charset="0"/>
            </a:endParaRPr>
          </a:p>
          <a:p>
            <a:r>
              <a:rPr lang="de-DE" sz="1200" dirty="0">
                <a:latin typeface="Arial" panose="020B0604020202020204" pitchFamily="34" charset="0"/>
                <a:cs typeface="Arial" panose="020B0604020202020204" pitchFamily="34" charset="0"/>
              </a:rPr>
              <a:t>https://www.youtube.com/watch?v=PRq8D_W1F84</a:t>
            </a:r>
          </a:p>
          <a:p>
            <a:endParaRPr lang="de-DE" sz="1200" dirty="0">
              <a:latin typeface="Arial" panose="020B0604020202020204" pitchFamily="34" charset="0"/>
              <a:cs typeface="Arial" panose="020B0604020202020204" pitchFamily="34" charset="0"/>
            </a:endParaRPr>
          </a:p>
          <a:p>
            <a:r>
              <a:rPr lang="de-DE" sz="1200" dirty="0">
                <a:latin typeface="Arial" panose="020B0604020202020204" pitchFamily="34" charset="0"/>
                <a:cs typeface="Arial" panose="020B0604020202020204" pitchFamily="34" charset="0"/>
              </a:rPr>
              <a:t>The </a:t>
            </a:r>
            <a:r>
              <a:rPr lang="de-DE" sz="1200" dirty="0" err="1">
                <a:latin typeface="Arial" panose="020B0604020202020204" pitchFamily="34" charset="0"/>
                <a:cs typeface="Arial" panose="020B0604020202020204" pitchFamily="34" charset="0"/>
              </a:rPr>
              <a:t>new</a:t>
            </a:r>
            <a:r>
              <a:rPr lang="de-DE" sz="1200" dirty="0">
                <a:latin typeface="Arial" panose="020B0604020202020204" pitchFamily="34" charset="0"/>
                <a:cs typeface="Arial" panose="020B0604020202020204" pitchFamily="34" charset="0"/>
              </a:rPr>
              <a:t> 2030 Agenda for </a:t>
            </a:r>
            <a:r>
              <a:rPr lang="de-DE" sz="1200" dirty="0" err="1">
                <a:latin typeface="Arial" panose="020B0604020202020204" pitchFamily="34" charset="0"/>
                <a:cs typeface="Arial" panose="020B0604020202020204" pitchFamily="34" charset="0"/>
              </a:rPr>
              <a:t>Sustainable</a:t>
            </a:r>
            <a:r>
              <a:rPr lang="de-DE" sz="1200" dirty="0">
                <a:latin typeface="Arial" panose="020B0604020202020204" pitchFamily="34" charset="0"/>
                <a:cs typeface="Arial" panose="020B0604020202020204" pitchFamily="34" charset="0"/>
              </a:rPr>
              <a:t> Development </a:t>
            </a:r>
            <a:r>
              <a:rPr lang="de-DE" sz="1200" dirty="0" err="1">
                <a:latin typeface="Arial" panose="020B0604020202020204" pitchFamily="34" charset="0"/>
                <a:cs typeface="Arial" panose="020B0604020202020204" pitchFamily="34" charset="0"/>
              </a:rPr>
              <a:t>outlines</a:t>
            </a:r>
            <a:r>
              <a:rPr lang="de-DE" sz="1200" dirty="0">
                <a:latin typeface="Arial" panose="020B0604020202020204" pitchFamily="34" charset="0"/>
                <a:cs typeface="Arial" panose="020B0604020202020204" pitchFamily="34" charset="0"/>
              </a:rPr>
              <a:t> a </a:t>
            </a:r>
            <a:r>
              <a:rPr lang="de-DE" sz="1200" dirty="0" err="1">
                <a:latin typeface="Arial" panose="020B0604020202020204" pitchFamily="34" charset="0"/>
                <a:cs typeface="Arial" panose="020B0604020202020204" pitchFamily="34" charset="0"/>
              </a:rPr>
              <a:t>new</a:t>
            </a:r>
            <a:r>
              <a:rPr lang="de-DE" sz="1200" dirty="0">
                <a:latin typeface="Arial" panose="020B0604020202020204" pitchFamily="34" charset="0"/>
                <a:cs typeface="Arial" panose="020B0604020202020204" pitchFamily="34" charset="0"/>
              </a:rPr>
              <a:t> plan </a:t>
            </a:r>
            <a:r>
              <a:rPr lang="de-DE" sz="1200" dirty="0" err="1">
                <a:latin typeface="Arial" panose="020B0604020202020204" pitchFamily="34" charset="0"/>
                <a:cs typeface="Arial" panose="020B0604020202020204" pitchFamily="34" charset="0"/>
              </a:rPr>
              <a:t>of</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action</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to</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eradicate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poverty</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protect</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planet and </a:t>
            </a:r>
            <a:r>
              <a:rPr lang="de-DE" sz="1200" dirty="0" err="1">
                <a:latin typeface="Arial" panose="020B0604020202020204" pitchFamily="34" charset="0"/>
                <a:cs typeface="Arial" panose="020B0604020202020204" pitchFamily="34" charset="0"/>
              </a:rPr>
              <a:t>achieve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sustainable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prosperity</a:t>
            </a:r>
            <a:r>
              <a:rPr lang="de-DE" sz="1200" dirty="0">
                <a:latin typeface="Arial" panose="020B0604020202020204" pitchFamily="34" charset="0"/>
                <a:cs typeface="Arial" panose="020B0604020202020204" pitchFamily="34" charset="0"/>
              </a:rPr>
              <a:t> for all. </a:t>
            </a:r>
            <a:r>
              <a:rPr lang="de-DE" sz="1200" dirty="0" err="1">
                <a:latin typeface="Arial" panose="020B0604020202020204" pitchFamily="34" charset="0"/>
                <a:cs typeface="Arial" panose="020B0604020202020204" pitchFamily="34" charset="0"/>
              </a:rPr>
              <a:t>To</a:t>
            </a:r>
            <a:r>
              <a:rPr lang="de-DE" sz="1200" dirty="0">
                <a:latin typeface="Arial" panose="020B0604020202020204" pitchFamily="34" charset="0"/>
                <a:cs typeface="Arial" panose="020B0604020202020204" pitchFamily="34" charset="0"/>
              </a:rPr>
              <a:t> do so, </a:t>
            </a:r>
            <a:r>
              <a:rPr lang="de-DE" sz="1200" dirty="0" err="1">
                <a:latin typeface="Arial" panose="020B0604020202020204" pitchFamily="34" charset="0"/>
                <a:cs typeface="Arial" panose="020B0604020202020204" pitchFamily="34" charset="0"/>
              </a:rPr>
              <a:t>it</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defines</a:t>
            </a:r>
            <a:r>
              <a:rPr lang="de-DE" sz="1200" dirty="0">
                <a:latin typeface="Arial" panose="020B0604020202020204" pitchFamily="34" charset="0"/>
                <a:cs typeface="Arial" panose="020B0604020202020204" pitchFamily="34" charset="0"/>
              </a:rPr>
              <a:t> an </a:t>
            </a:r>
            <a:r>
              <a:rPr lang="de-DE" sz="1200" dirty="0" err="1">
                <a:latin typeface="Arial" panose="020B0604020202020204" pitchFamily="34" charset="0"/>
                <a:cs typeface="Arial" panose="020B0604020202020204" pitchFamily="34" charset="0"/>
              </a:rPr>
              <a:t>ambitious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set</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of</a:t>
            </a:r>
            <a:r>
              <a:rPr lang="de-DE" sz="1200" dirty="0">
                <a:latin typeface="Arial" panose="020B0604020202020204" pitchFamily="34" charset="0"/>
                <a:cs typeface="Arial" panose="020B0604020202020204" pitchFamily="34" charset="0"/>
              </a:rPr>
              <a:t> 17 </a:t>
            </a:r>
            <a:r>
              <a:rPr lang="de-DE" sz="1200" dirty="0" err="1">
                <a:latin typeface="Arial" panose="020B0604020202020204" pitchFamily="34" charset="0"/>
                <a:cs typeface="Arial" panose="020B0604020202020204" pitchFamily="34" charset="0"/>
              </a:rPr>
              <a:t>Sustainable</a:t>
            </a:r>
            <a:r>
              <a:rPr lang="de-DE" sz="1200" dirty="0">
                <a:latin typeface="Arial" panose="020B0604020202020204" pitchFamily="34" charset="0"/>
                <a:cs typeface="Arial" panose="020B0604020202020204" pitchFamily="34" charset="0"/>
              </a:rPr>
              <a:t> Development Goals – </a:t>
            </a:r>
            <a:r>
              <a:rPr lang="de-DE" sz="1200" dirty="0" err="1">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SDGs – and 169 </a:t>
            </a:r>
            <a:r>
              <a:rPr lang="de-DE" sz="1200" dirty="0" err="1">
                <a:latin typeface="Arial" panose="020B0604020202020204" pitchFamily="34" charset="0"/>
                <a:cs typeface="Arial" panose="020B0604020202020204" pitchFamily="34" charset="0"/>
              </a:rPr>
              <a:t>related</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targets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to</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be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reached</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by</a:t>
            </a:r>
            <a:r>
              <a:rPr lang="de-DE" sz="1200" dirty="0">
                <a:latin typeface="Arial" panose="020B0604020202020204" pitchFamily="34" charset="0"/>
                <a:cs typeface="Arial" panose="020B0604020202020204" pitchFamily="34" charset="0"/>
              </a:rPr>
              <a:t> 2030. But </a:t>
            </a:r>
            <a:r>
              <a:rPr lang="de-DE" sz="1200" dirty="0" err="1">
                <a:latin typeface="Arial" panose="020B0604020202020204" pitchFamily="34" charset="0"/>
                <a:cs typeface="Arial" panose="020B0604020202020204" pitchFamily="34" charset="0"/>
              </a:rPr>
              <a:t>how</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to</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ensure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that</a:t>
            </a:r>
            <a:r>
              <a:rPr lang="de-DE" sz="1200" dirty="0">
                <a:latin typeface="Arial" panose="020B0604020202020204" pitchFamily="34" charset="0"/>
                <a:cs typeface="Arial" panose="020B0604020202020204" pitchFamily="34" charset="0"/>
              </a:rPr>
              <a:t> all SDGs </a:t>
            </a:r>
            <a:r>
              <a:rPr lang="de-DE" sz="1200" dirty="0" err="1">
                <a:latin typeface="Arial" panose="020B0604020202020204" pitchFamily="34" charset="0"/>
                <a:cs typeface="Arial" panose="020B0604020202020204" pitchFamily="34" charset="0"/>
              </a:rPr>
              <a:t>reach</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territories</a:t>
            </a:r>
            <a:r>
              <a:rPr lang="de-DE" sz="1200" dirty="0">
                <a:latin typeface="Arial" panose="020B0604020202020204" pitchFamily="34" charset="0"/>
                <a:cs typeface="Arial" panose="020B0604020202020204" pitchFamily="34" charset="0"/>
              </a:rPr>
              <a:t> and </a:t>
            </a:r>
            <a:r>
              <a:rPr lang="de-DE" sz="1200" dirty="0" err="1">
                <a:latin typeface="Arial" panose="020B0604020202020204" pitchFamily="34" charset="0"/>
                <a:cs typeface="Arial" panose="020B0604020202020204" pitchFamily="34" charset="0"/>
              </a:rPr>
              <a:t>no</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one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is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left</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behind</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Visit</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virtual </a:t>
            </a:r>
            <a:r>
              <a:rPr lang="de-DE" sz="1200" dirty="0" err="1">
                <a:latin typeface="Arial" panose="020B0604020202020204" pitchFamily="34" charset="0"/>
                <a:cs typeface="Arial" panose="020B0604020202020204" pitchFamily="34" charset="0"/>
              </a:rPr>
              <a:t>platform</a:t>
            </a:r>
            <a:r>
              <a:rPr lang="de-DE" sz="1200" dirty="0">
                <a:latin typeface="Arial" panose="020B0604020202020204" pitchFamily="34" charset="0"/>
                <a:cs typeface="Arial" panose="020B0604020202020204" pitchFamily="34" charset="0"/>
              </a:rPr>
              <a:t> www.LocalizingTheSDGs.org - </a:t>
            </a:r>
            <a:r>
              <a:rPr lang="de-DE" sz="1200" dirty="0" err="1">
                <a:latin typeface="Arial" panose="020B0604020202020204" pitchFamily="34" charset="0"/>
                <a:cs typeface="Arial" panose="020B0604020202020204" pitchFamily="34" charset="0"/>
              </a:rPr>
              <a:t>promoted</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by</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United </a:t>
            </a:r>
            <a:r>
              <a:rPr lang="de-DE" sz="1200" dirty="0" err="1">
                <a:latin typeface="Arial" panose="020B0604020202020204" pitchFamily="34" charset="0"/>
                <a:cs typeface="Arial" panose="020B0604020202020204" pitchFamily="34" charset="0"/>
              </a:rPr>
              <a:t>Nations</a:t>
            </a:r>
            <a:r>
              <a:rPr lang="de-DE" sz="1200" dirty="0">
                <a:latin typeface="Arial" panose="020B0604020202020204" pitchFamily="34" charset="0"/>
                <a:cs typeface="Arial" panose="020B0604020202020204" pitchFamily="34" charset="0"/>
              </a:rPr>
              <a:t> Development Programme (UNDP), </a:t>
            </a:r>
            <a:r>
              <a:rPr lang="de-DE" sz="1200" dirty="0" err="1">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United </a:t>
            </a:r>
            <a:r>
              <a:rPr lang="de-DE" sz="1200" dirty="0" err="1">
                <a:latin typeface="Arial" panose="020B0604020202020204" pitchFamily="34" charset="0"/>
                <a:cs typeface="Arial" panose="020B0604020202020204" pitchFamily="34" charset="0"/>
              </a:rPr>
              <a:t>Nations</a:t>
            </a:r>
            <a:r>
              <a:rPr lang="de-DE" sz="1200" dirty="0">
                <a:latin typeface="Arial" panose="020B0604020202020204" pitchFamily="34" charset="0"/>
                <a:cs typeface="Arial" panose="020B0604020202020204" pitchFamily="34" charset="0"/>
              </a:rPr>
              <a:t> Human Settlements Programme (UN-Habitat) and </a:t>
            </a:r>
            <a:r>
              <a:rPr lang="de-DE" sz="1200" dirty="0" err="1">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Global Task Force </a:t>
            </a:r>
            <a:r>
              <a:rPr lang="de-DE" sz="1200" dirty="0" err="1">
                <a:latin typeface="Arial" panose="020B0604020202020204" pitchFamily="34" charset="0"/>
                <a:cs typeface="Arial" panose="020B0604020202020204" pitchFamily="34" charset="0"/>
              </a:rPr>
              <a:t>of</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Local</a:t>
            </a:r>
            <a:r>
              <a:rPr lang="de-DE" sz="1200" dirty="0">
                <a:latin typeface="Arial" panose="020B0604020202020204" pitchFamily="34" charset="0"/>
                <a:cs typeface="Arial" panose="020B0604020202020204" pitchFamily="34" charset="0"/>
              </a:rPr>
              <a:t> and Regional Governments for </a:t>
            </a:r>
            <a:r>
              <a:rPr lang="de-DE" sz="1200" dirty="0" err="1">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Post-2015 Agenda and </a:t>
            </a:r>
            <a:r>
              <a:rPr lang="de-DE" sz="1200" dirty="0" err="1">
                <a:latin typeface="Arial" panose="020B0604020202020204" pitchFamily="34" charset="0"/>
                <a:cs typeface="Arial" panose="020B0604020202020204" pitchFamily="34" charset="0"/>
              </a:rPr>
              <a:t>towards</a:t>
            </a:r>
            <a:r>
              <a:rPr lang="de-DE" sz="1200" dirty="0">
                <a:latin typeface="Arial" panose="020B0604020202020204" pitchFamily="34" charset="0"/>
                <a:cs typeface="Arial" panose="020B0604020202020204" pitchFamily="34" charset="0"/>
              </a:rPr>
              <a:t> Habitat III (GTF) - and </a:t>
            </a:r>
            <a:r>
              <a:rPr lang="de-DE" sz="1200" dirty="0" err="1">
                <a:latin typeface="Arial" panose="020B0604020202020204" pitchFamily="34" charset="0"/>
                <a:cs typeface="Arial" panose="020B0604020202020204" pitchFamily="34" charset="0"/>
              </a:rPr>
              <a:t>discover</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tools</a:t>
            </a:r>
            <a:r>
              <a:rPr lang="de-DE" sz="1200" dirty="0">
                <a:latin typeface="Arial" panose="020B0604020202020204" pitchFamily="34" charset="0"/>
                <a:cs typeface="Arial" panose="020B0604020202020204" pitchFamily="34" charset="0"/>
              </a:rPr>
              <a:t> and </a:t>
            </a:r>
            <a:r>
              <a:rPr lang="de-DE" sz="1200" dirty="0" err="1">
                <a:latin typeface="Arial" panose="020B0604020202020204" pitchFamily="34" charset="0"/>
                <a:cs typeface="Arial" panose="020B0604020202020204" pitchFamily="34" charset="0"/>
              </a:rPr>
              <a:t>instruments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that</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can</a:t>
            </a:r>
            <a:r>
              <a:rPr lang="de-DE" sz="1200" dirty="0">
                <a:latin typeface="Arial" panose="020B0604020202020204" pitchFamily="34" charset="0"/>
                <a:cs typeface="Arial" panose="020B0604020202020204" pitchFamily="34" charset="0"/>
              </a:rPr>
              <a:t> support </a:t>
            </a:r>
            <a:r>
              <a:rPr lang="de-DE" sz="1200" dirty="0" err="1">
                <a:latin typeface="Arial" panose="020B0604020202020204" pitchFamily="34" charset="0"/>
                <a:cs typeface="Arial" panose="020B0604020202020204" pitchFamily="34" charset="0"/>
              </a:rPr>
              <a:t>you</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to</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localize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SDGs. The </a:t>
            </a:r>
            <a:r>
              <a:rPr lang="de-DE" sz="1200" dirty="0" err="1">
                <a:latin typeface="Arial" panose="020B0604020202020204" pitchFamily="34" charset="0"/>
                <a:cs typeface="Arial" panose="020B0604020202020204" pitchFamily="34" charset="0"/>
              </a:rPr>
              <a:t>platform</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is</a:t>
            </a:r>
            <a:r>
              <a:rPr lang="de-DE" sz="1200" dirty="0">
                <a:latin typeface="Arial" panose="020B0604020202020204" pitchFamily="34" charset="0"/>
                <a:cs typeface="Arial" panose="020B0604020202020204" pitchFamily="34" charset="0"/>
              </a:rPr>
              <a:t> also </a:t>
            </a:r>
            <a:r>
              <a:rPr lang="de-DE" sz="1200" dirty="0" err="1">
                <a:latin typeface="Arial" panose="020B0604020202020204" pitchFamily="34" charset="0"/>
                <a:cs typeface="Arial" panose="020B0604020202020204" pitchFamily="34" charset="0"/>
              </a:rPr>
              <a:t>offered</a:t>
            </a:r>
            <a:r>
              <a:rPr lang="de-DE" sz="1200" dirty="0">
                <a:latin typeface="Arial" panose="020B0604020202020204" pitchFamily="34" charset="0"/>
                <a:cs typeface="Arial" panose="020B0604020202020204" pitchFamily="34" charset="0"/>
              </a:rPr>
              <a:t> a </a:t>
            </a:r>
            <a:r>
              <a:rPr lang="de-DE" sz="1200" dirty="0" err="1">
                <a:latin typeface="Arial" panose="020B0604020202020204" pitchFamily="34" charset="0"/>
                <a:cs typeface="Arial" panose="020B0604020202020204" pitchFamily="34" charset="0"/>
              </a:rPr>
              <a:t>space</a:t>
            </a:r>
            <a:r>
              <a:rPr lang="de-DE" sz="1200" dirty="0">
                <a:latin typeface="Arial" panose="020B0604020202020204" pitchFamily="34" charset="0"/>
                <a:cs typeface="Arial" panose="020B0604020202020204" pitchFamily="34" charset="0"/>
              </a:rPr>
              <a:t> for </a:t>
            </a:r>
            <a:r>
              <a:rPr lang="de-DE" sz="1200" dirty="0" err="1">
                <a:latin typeface="Arial" panose="020B0604020202020204" pitchFamily="34" charset="0"/>
                <a:cs typeface="Arial" panose="020B0604020202020204" pitchFamily="34" charset="0"/>
              </a:rPr>
              <a:t>dialogue</a:t>
            </a:r>
            <a:r>
              <a:rPr lang="de-DE" sz="1200" dirty="0">
                <a:latin typeface="Arial" panose="020B0604020202020204" pitchFamily="34" charset="0"/>
                <a:cs typeface="Arial" panose="020B0604020202020204" pitchFamily="34" charset="0"/>
              </a:rPr>
              <a:t> and </a:t>
            </a:r>
            <a:r>
              <a:rPr lang="de-DE" sz="1200" dirty="0" err="1">
                <a:latin typeface="Arial" panose="020B0604020202020204" pitchFamily="34" charset="0"/>
                <a:cs typeface="Arial" panose="020B0604020202020204" pitchFamily="34" charset="0"/>
              </a:rPr>
              <a:t>exchange</a:t>
            </a:r>
            <a:r>
              <a:rPr lang="de-DE" sz="1200" dirty="0">
                <a:latin typeface="Arial" panose="020B0604020202020204" pitchFamily="34" charset="0"/>
                <a:cs typeface="Arial" panose="020B0604020202020204" pitchFamily="34" charset="0"/>
              </a:rPr>
              <a:t>.</a:t>
            </a:r>
          </a:p>
          <a:p>
            <a:endParaRPr lang="de-DE" dirty="0"/>
          </a:p>
        </p:txBody>
      </p:sp>
      <p:sp>
        <p:nvSpPr>
          <p:cNvPr id="4" name="Foliennummernplatzhalter 3"/>
          <p:cNvSpPr>
            <a:spLocks noGrp="1"/>
          </p:cNvSpPr>
          <p:nvPr>
            <p:ph type="sldNum" sz="quarter" idx="5"/>
          </p:nvPr>
        </p:nvSpPr>
        <p:spPr/>
        <p:txBody>
          <a:bodyPr/>
          <a:lstStyle/>
          <a:p>
            <a:fld id="{A4775E10-95D6-4BE0-ADB3-AEAD87179D9F}" type="slidenum">
              <a:rPr lang="de-DE" smtClean="0"/>
              <a:t>2</a:t>
            </a:fld>
            <a:endParaRPr lang="de-DE"/>
          </a:p>
        </p:txBody>
      </p:sp>
    </p:spTree>
    <p:extLst>
      <p:ext uri="{BB962C8B-B14F-4D97-AF65-F5344CB8AC3E}">
        <p14:creationId xmlns:p14="http://schemas.microsoft.com/office/powerpoint/2010/main" val="169568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a:latin typeface="Arial" panose="020B0604020202020204" pitchFamily="34" charset="0"/>
                <a:cs typeface="Arial" panose="020B0604020202020204" pitchFamily="34" charset="0"/>
              </a:rPr>
              <a:t>UCLG - Learning </a:t>
            </a:r>
            <a:r>
              <a:rPr lang="de-DE" sz="1200" b="1" dirty="0" err="1">
                <a:latin typeface="Arial" panose="020B0604020202020204" pitchFamily="34" charset="0"/>
                <a:cs typeface="Arial" panose="020B0604020202020204" pitchFamily="34" charset="0"/>
              </a:rPr>
              <a:t>about</a:t>
            </a:r>
            <a:r>
              <a:rPr lang="de-DE" sz="1200" b="1" dirty="0">
                <a:latin typeface="Arial" panose="020B0604020202020204" pitchFamily="34" charset="0"/>
                <a:cs typeface="Arial" panose="020B0604020202020204" pitchFamily="34" charset="0"/>
              </a:rPr>
              <a:t> SDG 11</a:t>
            </a:r>
          </a:p>
          <a:p>
            <a:endParaRPr lang="de-DE" sz="1200" dirty="0">
              <a:latin typeface="Arial" panose="020B0604020202020204" pitchFamily="34" charset="0"/>
              <a:cs typeface="Arial" panose="020B0604020202020204" pitchFamily="34" charset="0"/>
            </a:endParaRPr>
          </a:p>
          <a:p>
            <a:r>
              <a:rPr lang="de-DE" sz="1200" dirty="0">
                <a:latin typeface="Arial" panose="020B0604020202020204" pitchFamily="34" charset="0"/>
                <a:cs typeface="Arial" panose="020B0604020202020204" pitchFamily="34" charset="0"/>
              </a:rPr>
              <a:t>https://www.youtube.com/watch?v=-4iGPnF0Wzw</a:t>
            </a:r>
          </a:p>
          <a:p>
            <a:endParaRPr lang="de-DE" sz="1200" dirty="0">
              <a:latin typeface="Arial" panose="020B0604020202020204" pitchFamily="34" charset="0"/>
              <a:cs typeface="Arial" panose="020B0604020202020204" pitchFamily="34" charset="0"/>
            </a:endParaRPr>
          </a:p>
          <a:p>
            <a:r>
              <a:rPr lang="de-DE" sz="1200" dirty="0">
                <a:latin typeface="Arial" panose="020B0604020202020204" pitchFamily="34" charset="0"/>
                <a:cs typeface="Arial" panose="020B0604020202020204" pitchFamily="34" charset="0"/>
              </a:rPr>
              <a:t>The </a:t>
            </a:r>
            <a:r>
              <a:rPr lang="de-DE" sz="1200" dirty="0" err="1">
                <a:latin typeface="Arial" panose="020B0604020202020204" pitchFamily="34" charset="0"/>
                <a:cs typeface="Arial" panose="020B0604020202020204" pitchFamily="34" charset="0"/>
              </a:rPr>
              <a:t>world´s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population</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is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becoming</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increasingly</a:t>
            </a:r>
            <a:r>
              <a:rPr lang="de-DE" sz="1200" dirty="0">
                <a:latin typeface="Arial" panose="020B0604020202020204" pitchFamily="34" charset="0"/>
                <a:cs typeface="Arial" panose="020B0604020202020204" pitchFamily="34" charset="0"/>
              </a:rPr>
              <a:t> urban. </a:t>
            </a:r>
            <a:r>
              <a:rPr lang="de-DE" sz="1200" dirty="0" err="1">
                <a:latin typeface="Arial" panose="020B0604020202020204" pitchFamily="34" charset="0"/>
                <a:cs typeface="Arial" panose="020B0604020202020204" pitchFamily="34" charset="0"/>
              </a:rPr>
              <a:t>We’ll</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need</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to</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build</a:t>
            </a:r>
            <a:r>
              <a:rPr lang="de-DE" sz="1200" dirty="0">
                <a:latin typeface="Arial" panose="020B0604020202020204" pitchFamily="34" charset="0"/>
                <a:cs typeface="Arial" panose="020B0604020202020204" pitchFamily="34" charset="0"/>
              </a:rPr>
              <a:t> a </a:t>
            </a:r>
            <a:r>
              <a:rPr lang="de-DE" sz="1200" dirty="0" err="1">
                <a:latin typeface="Arial" panose="020B0604020202020204" pitchFamily="34" charset="0"/>
                <a:cs typeface="Arial" panose="020B0604020202020204" pitchFamily="34" charset="0"/>
              </a:rPr>
              <a:t>new</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city</a:t>
            </a:r>
            <a:r>
              <a:rPr lang="de-DE" sz="1200" dirty="0">
                <a:latin typeface="Arial" panose="020B0604020202020204" pitchFamily="34" charset="0"/>
                <a:cs typeface="Arial" panose="020B0604020202020204" pitchFamily="34" charset="0"/>
              </a:rPr>
              <a:t> for </a:t>
            </a:r>
            <a:r>
              <a:rPr lang="de-DE" sz="1200" dirty="0" err="1">
                <a:latin typeface="Arial" panose="020B0604020202020204" pitchFamily="34" charset="0"/>
                <a:cs typeface="Arial" panose="020B0604020202020204" pitchFamily="34" charset="0"/>
              </a:rPr>
              <a:t>one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million</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people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every</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week</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to</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keep</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up</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or</a:t>
            </a:r>
            <a:r>
              <a:rPr lang="de-DE" sz="1200" dirty="0">
                <a:latin typeface="Arial" panose="020B0604020202020204" pitchFamily="34" charset="0"/>
                <a:cs typeface="Arial" panose="020B0604020202020204" pitchFamily="34" charset="0"/>
              </a:rPr>
              <a:t> manage </a:t>
            </a:r>
            <a:r>
              <a:rPr lang="de-DE" sz="1200" dirty="0" err="1">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growth</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of</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cities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we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already</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have</a:t>
            </a:r>
            <a:r>
              <a:rPr lang="de-DE" sz="1200" dirty="0">
                <a:latin typeface="Arial" panose="020B0604020202020204" pitchFamily="34" charset="0"/>
                <a:cs typeface="Arial" panose="020B0604020202020204" pitchFamily="34" charset="0"/>
              </a:rPr>
              <a:t>. The battle for </a:t>
            </a:r>
            <a:r>
              <a:rPr lang="de-DE" sz="1200" dirty="0" err="1">
                <a:latin typeface="Arial" panose="020B0604020202020204" pitchFamily="34" charset="0"/>
                <a:cs typeface="Arial" panose="020B0604020202020204" pitchFamily="34" charset="0"/>
              </a:rPr>
              <a:t>sustainable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development</a:t>
            </a:r>
            <a:r>
              <a:rPr lang="de-DE" sz="1200" dirty="0">
                <a:latin typeface="Arial" panose="020B0604020202020204" pitchFamily="34" charset="0"/>
                <a:cs typeface="Arial" panose="020B0604020202020204" pitchFamily="34" charset="0"/>
              </a:rPr>
              <a:t> will </a:t>
            </a:r>
            <a:r>
              <a:rPr lang="de-DE" sz="1200" dirty="0" err="1">
                <a:latin typeface="Arial" panose="020B0604020202020204" pitchFamily="34" charset="0"/>
                <a:cs typeface="Arial" panose="020B0604020202020204" pitchFamily="34" charset="0"/>
              </a:rPr>
              <a:t>be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won</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or</a:t>
            </a:r>
            <a:r>
              <a:rPr lang="de-DE" sz="1200" dirty="0">
                <a:latin typeface="Arial" panose="020B0604020202020204" pitchFamily="34" charset="0"/>
                <a:cs typeface="Arial" panose="020B0604020202020204" pitchFamily="34" charset="0"/>
              </a:rPr>
              <a:t> lost in </a:t>
            </a:r>
            <a:r>
              <a:rPr lang="de-DE" sz="1200" dirty="0" err="1">
                <a:latin typeface="Arial" panose="020B0604020202020204" pitchFamily="34" charset="0"/>
                <a:cs typeface="Arial" panose="020B0604020202020204" pitchFamily="34" charset="0"/>
              </a:rPr>
              <a:t>our</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cities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working</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with</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rural </a:t>
            </a:r>
            <a:r>
              <a:rPr lang="de-DE" sz="1200" dirty="0" err="1">
                <a:latin typeface="Arial" panose="020B0604020202020204" pitchFamily="34" charset="0"/>
                <a:cs typeface="Arial" panose="020B0604020202020204" pitchFamily="34" charset="0"/>
              </a:rPr>
              <a:t>areas</a:t>
            </a:r>
            <a:r>
              <a:rPr lang="de-DE" sz="1200" dirty="0">
                <a:latin typeface="Arial" panose="020B0604020202020204" pitchFamily="34" charset="0"/>
                <a:cs typeface="Arial" panose="020B0604020202020204" pitchFamily="34" charset="0"/>
              </a:rPr>
              <a:t> on </a:t>
            </a:r>
            <a:r>
              <a:rPr lang="de-DE" sz="1200" dirty="0" err="1">
                <a:latin typeface="Arial" panose="020B0604020202020204" pitchFamily="34" charset="0"/>
                <a:cs typeface="Arial" panose="020B0604020202020204" pitchFamily="34" charset="0"/>
              </a:rPr>
              <a:t>which</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they</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depend</a:t>
            </a:r>
            <a:r>
              <a:rPr lang="de-DE" sz="1200" dirty="0">
                <a:latin typeface="Arial" panose="020B0604020202020204" pitchFamily="34" charset="0"/>
                <a:cs typeface="Arial" panose="020B0604020202020204" pitchFamily="34" charset="0"/>
              </a:rPr>
              <a:t> for </a:t>
            </a:r>
            <a:r>
              <a:rPr lang="de-DE" sz="1200" dirty="0" err="1">
                <a:latin typeface="Arial" panose="020B0604020202020204" pitchFamily="34" charset="0"/>
                <a:cs typeface="Arial" panose="020B0604020202020204" pitchFamily="34" charset="0"/>
              </a:rPr>
              <a:t>food</a:t>
            </a:r>
            <a:r>
              <a:rPr lang="de-DE" sz="1200" dirty="0">
                <a:latin typeface="Arial" panose="020B0604020202020204" pitchFamily="34" charset="0"/>
                <a:cs typeface="Arial" panose="020B0604020202020204" pitchFamily="34" charset="0"/>
              </a:rPr>
              <a:t> and </a:t>
            </a:r>
            <a:r>
              <a:rPr lang="de-DE" sz="1200" dirty="0" err="1">
                <a:latin typeface="Arial" panose="020B0604020202020204" pitchFamily="34" charset="0"/>
                <a:cs typeface="Arial" panose="020B0604020202020204" pitchFamily="34" charset="0"/>
              </a:rPr>
              <a:t>natural</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resources</a:t>
            </a:r>
            <a:r>
              <a:rPr lang="de-DE" sz="1200" dirty="0">
                <a:latin typeface="Arial" panose="020B0604020202020204" pitchFamily="34" charset="0"/>
                <a:cs typeface="Arial" panose="020B0604020202020204" pitchFamily="34" charset="0"/>
              </a:rPr>
              <a:t>. Mayors and </a:t>
            </a:r>
            <a:r>
              <a:rPr lang="de-DE" sz="1200" dirty="0" err="1">
                <a:latin typeface="Arial" panose="020B0604020202020204" pitchFamily="34" charset="0"/>
                <a:cs typeface="Arial" panose="020B0604020202020204" pitchFamily="34" charset="0"/>
              </a:rPr>
              <a:t>local</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governments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are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already</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taking</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action</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to</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win</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this</a:t>
            </a:r>
            <a:r>
              <a:rPr lang="de-DE" sz="1200" dirty="0">
                <a:latin typeface="Arial" panose="020B0604020202020204" pitchFamily="34" charset="0"/>
                <a:cs typeface="Arial" panose="020B0604020202020204" pitchFamily="34" charset="0"/>
              </a:rPr>
              <a:t> battle </a:t>
            </a:r>
            <a:r>
              <a:rPr lang="de-DE" sz="1200" dirty="0" err="1">
                <a:latin typeface="Arial" panose="020B0604020202020204" pitchFamily="34" charset="0"/>
                <a:cs typeface="Arial" panose="020B0604020202020204" pitchFamily="34" charset="0"/>
              </a:rPr>
              <a:t>by</a:t>
            </a:r>
            <a:r>
              <a:rPr lang="de-DE" sz="1200" dirty="0">
                <a:latin typeface="Arial" panose="020B0604020202020204" pitchFamily="34" charset="0"/>
                <a:cs typeface="Arial" panose="020B0604020202020204" pitchFamily="34" charset="0"/>
              </a:rPr>
              <a:t>: - </a:t>
            </a:r>
            <a:r>
              <a:rPr lang="de-DE" sz="1200" dirty="0" err="1">
                <a:latin typeface="Arial" panose="020B0604020202020204" pitchFamily="34" charset="0"/>
                <a:cs typeface="Arial" panose="020B0604020202020204" pitchFamily="34" charset="0"/>
              </a:rPr>
              <a:t>We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provide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basic</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services</a:t>
            </a:r>
            <a:r>
              <a:rPr lang="de-DE" sz="1200" dirty="0">
                <a:latin typeface="Arial" panose="020B0604020202020204" pitchFamily="34" charset="0"/>
                <a:cs typeface="Arial" panose="020B0604020202020204" pitchFamily="34" charset="0"/>
              </a:rPr>
              <a:t> and </a:t>
            </a:r>
            <a:r>
              <a:rPr lang="de-DE" sz="1200" dirty="0" err="1">
                <a:latin typeface="Arial" panose="020B0604020202020204" pitchFamily="34" charset="0"/>
                <a:cs typeface="Arial" panose="020B0604020202020204" pitchFamily="34" charset="0"/>
              </a:rPr>
              <a:t>work</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with</a:t>
            </a:r>
            <a:r>
              <a:rPr lang="de-DE" sz="1200" dirty="0">
                <a:latin typeface="Arial" panose="020B0604020202020204" pitchFamily="34" charset="0"/>
                <a:cs typeface="Arial" panose="020B0604020202020204" pitchFamily="34" charset="0"/>
              </a:rPr>
              <a:t> slum-</a:t>
            </a:r>
            <a:r>
              <a:rPr lang="de-DE" sz="1200" dirty="0" err="1">
                <a:latin typeface="Arial" panose="020B0604020202020204" pitchFamily="34" charset="0"/>
                <a:cs typeface="Arial" panose="020B0604020202020204" pitchFamily="34" charset="0"/>
              </a:rPr>
              <a:t>dwells</a:t>
            </a:r>
            <a:r>
              <a:rPr lang="de-DE" sz="1200" dirty="0">
                <a:latin typeface="Arial" panose="020B0604020202020204" pitchFamily="34" charset="0"/>
                <a:cs typeface="Arial" panose="020B0604020202020204" pitchFamily="34" charset="0"/>
              </a:rPr>
              <a:t> and </a:t>
            </a:r>
            <a:r>
              <a:rPr lang="de-DE" sz="1200" dirty="0" err="1">
                <a:latin typeface="Arial" panose="020B0604020202020204" pitchFamily="34" charset="0"/>
                <a:cs typeface="Arial" panose="020B0604020202020204" pitchFamily="34" charset="0"/>
              </a:rPr>
              <a:t>neighborhoods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to</a:t>
            </a:r>
            <a:r>
              <a:rPr lang="de-DE" sz="1200" dirty="0">
                <a:latin typeface="Arial" panose="020B0604020202020204" pitchFamily="34" charset="0"/>
                <a:cs typeface="Arial" panose="020B0604020202020204" pitchFamily="34" charset="0"/>
              </a:rPr>
              <a:t> upgrade </a:t>
            </a:r>
            <a:r>
              <a:rPr lang="de-DE" sz="1200" dirty="0" err="1">
                <a:latin typeface="Arial" panose="020B0604020202020204" pitchFamily="34" charset="0"/>
                <a:cs typeface="Arial" panose="020B0604020202020204" pitchFamily="34" charset="0"/>
              </a:rPr>
              <a:t>their</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living</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conditions</a:t>
            </a:r>
            <a:r>
              <a:rPr lang="de-DE" sz="1200" dirty="0">
                <a:latin typeface="Arial" panose="020B0604020202020204" pitchFamily="34" charset="0"/>
                <a:cs typeface="Arial" panose="020B0604020202020204" pitchFamily="34" charset="0"/>
              </a:rPr>
              <a:t>. - </a:t>
            </a:r>
            <a:r>
              <a:rPr lang="de-DE" sz="1200" dirty="0" err="1">
                <a:latin typeface="Arial" panose="020B0604020202020204" pitchFamily="34" charset="0"/>
                <a:cs typeface="Arial" panose="020B0604020202020204" pitchFamily="34" charset="0"/>
              </a:rPr>
              <a:t>We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improve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air</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quality</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by</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investing</a:t>
            </a:r>
            <a:r>
              <a:rPr lang="de-DE" sz="1200" dirty="0">
                <a:latin typeface="Arial" panose="020B0604020202020204" pitchFamily="34" charset="0"/>
                <a:cs typeface="Arial" panose="020B0604020202020204" pitchFamily="34" charset="0"/>
              </a:rPr>
              <a:t> in </a:t>
            </a:r>
            <a:r>
              <a:rPr lang="de-DE" sz="1200" dirty="0" err="1">
                <a:latin typeface="Arial" panose="020B0604020202020204" pitchFamily="34" charset="0"/>
                <a:cs typeface="Arial" panose="020B0604020202020204" pitchFamily="34" charset="0"/>
              </a:rPr>
              <a:t>public</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transport</a:t>
            </a:r>
            <a:r>
              <a:rPr lang="de-DE" sz="1200" dirty="0">
                <a:latin typeface="Arial" panose="020B0604020202020204" pitchFamily="34" charset="0"/>
                <a:cs typeface="Arial" panose="020B0604020202020204" pitchFamily="34" charset="0"/>
              </a:rPr>
              <a:t> and </a:t>
            </a:r>
            <a:r>
              <a:rPr lang="de-DE" sz="1200" dirty="0" err="1">
                <a:latin typeface="Arial" panose="020B0604020202020204" pitchFamily="34" charset="0"/>
                <a:cs typeface="Arial" panose="020B0604020202020204" pitchFamily="34" charset="0"/>
              </a:rPr>
              <a:t>green</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mobility</a:t>
            </a:r>
            <a:r>
              <a:rPr lang="de-DE" sz="1200" dirty="0">
                <a:latin typeface="Arial" panose="020B0604020202020204" pitchFamily="34" charset="0"/>
                <a:cs typeface="Arial" panose="020B0604020202020204" pitchFamily="34" charset="0"/>
              </a:rPr>
              <a:t>. - </a:t>
            </a:r>
            <a:r>
              <a:rPr lang="de-DE" sz="1200" dirty="0" err="1">
                <a:latin typeface="Arial" panose="020B0604020202020204" pitchFamily="34" charset="0"/>
                <a:cs typeface="Arial" panose="020B0604020202020204" pitchFamily="34" charset="0"/>
              </a:rPr>
              <a:t>We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protect</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environment</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through</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sustainable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waste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management</a:t>
            </a:r>
            <a:r>
              <a:rPr lang="de-DE" sz="1200" dirty="0">
                <a:latin typeface="Arial" panose="020B0604020202020204" pitchFamily="34" charset="0"/>
                <a:cs typeface="Arial" panose="020B0604020202020204" pitchFamily="34" charset="0"/>
              </a:rPr>
              <a:t>. - </a:t>
            </a:r>
            <a:r>
              <a:rPr lang="de-DE" sz="1200" dirty="0" err="1">
                <a:latin typeface="Arial" panose="020B0604020202020204" pitchFamily="34" charset="0"/>
                <a:cs typeface="Arial" panose="020B0604020202020204" pitchFamily="34" charset="0"/>
              </a:rPr>
              <a:t>We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tackle</a:t>
            </a:r>
            <a:r>
              <a:rPr lang="de-DE" sz="1200" dirty="0">
                <a:latin typeface="Arial" panose="020B0604020202020204" pitchFamily="34" charset="0"/>
                <a:cs typeface="Arial" panose="020B0604020202020204" pitchFamily="34" charset="0"/>
              </a:rPr>
              <a:t> urban </a:t>
            </a:r>
            <a:r>
              <a:rPr lang="de-DE" sz="1200" dirty="0" err="1">
                <a:latin typeface="Arial" panose="020B0604020202020204" pitchFamily="34" charset="0"/>
                <a:cs typeface="Arial" panose="020B0604020202020204" pitchFamily="34" charset="0"/>
              </a:rPr>
              <a:t>segregation</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by</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ensuring</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quality</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green</a:t>
            </a:r>
            <a:r>
              <a:rPr lang="de-DE" sz="1200" dirty="0">
                <a:latin typeface="Arial" panose="020B0604020202020204" pitchFamily="34" charset="0"/>
                <a:cs typeface="Arial" panose="020B0604020202020204" pitchFamily="34" charset="0"/>
              </a:rPr>
              <a:t> and </a:t>
            </a:r>
            <a:r>
              <a:rPr lang="de-DE" sz="1200" dirty="0" err="1">
                <a:latin typeface="Arial" panose="020B0604020202020204" pitchFamily="34" charset="0"/>
                <a:cs typeface="Arial" panose="020B0604020202020204" pitchFamily="34" charset="0"/>
              </a:rPr>
              <a:t>public</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spaces</a:t>
            </a:r>
            <a:r>
              <a:rPr lang="de-DE" sz="1200" dirty="0">
                <a:latin typeface="Arial" panose="020B0604020202020204" pitchFamily="34" charset="0"/>
                <a:cs typeface="Arial" panose="020B0604020202020204" pitchFamily="34" charset="0"/>
              </a:rPr>
              <a:t> for all. - </a:t>
            </a:r>
            <a:r>
              <a:rPr lang="de-DE" sz="1200" dirty="0" err="1">
                <a:latin typeface="Arial" panose="020B0604020202020204" pitchFamily="34" charset="0"/>
                <a:cs typeface="Arial" panose="020B0604020202020204" pitchFamily="34" charset="0"/>
              </a:rPr>
              <a:t>We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protect</a:t>
            </a:r>
            <a:r>
              <a:rPr lang="de-DE" sz="1200" dirty="0">
                <a:latin typeface="Arial" panose="020B0604020202020204" pitchFamily="34" charset="0"/>
                <a:cs typeface="Arial" panose="020B0604020202020204" pitchFamily="34" charset="0"/>
              </a:rPr>
              <a:t> urban </a:t>
            </a:r>
            <a:r>
              <a:rPr lang="de-DE" sz="1200" dirty="0" err="1">
                <a:latin typeface="Arial" panose="020B0604020202020204" pitchFamily="34" charset="0"/>
                <a:cs typeface="Arial" panose="020B0604020202020204" pitchFamily="34" charset="0"/>
              </a:rPr>
              <a:t>cultural</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heritage</a:t>
            </a:r>
            <a:r>
              <a:rPr lang="de-DE" sz="1200" dirty="0">
                <a:latin typeface="Arial" panose="020B0604020202020204" pitchFamily="34" charset="0"/>
                <a:cs typeface="Arial" panose="020B0604020202020204" pitchFamily="34" charset="0"/>
              </a:rPr>
              <a:t> for </a:t>
            </a:r>
            <a:r>
              <a:rPr lang="de-DE" sz="1200" dirty="0" err="1">
                <a:latin typeface="Arial" panose="020B0604020202020204" pitchFamily="34" charset="0"/>
                <a:cs typeface="Arial" panose="020B0604020202020204" pitchFamily="34" charset="0"/>
              </a:rPr>
              <a:t>future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generations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We</a:t>
            </a:r>
            <a:r>
              <a:rPr lang="de-DE" sz="1200" dirty="0">
                <a:latin typeface="Arial" panose="020B0604020202020204" pitchFamily="34" charset="0"/>
                <a:cs typeface="Arial" panose="020B0604020202020204" pitchFamily="34" charset="0"/>
              </a:rPr>
              <a:t> monitor and </a:t>
            </a:r>
            <a:r>
              <a:rPr lang="de-DE" sz="1200" dirty="0" err="1">
                <a:latin typeface="Arial" panose="020B0604020202020204" pitchFamily="34" charset="0"/>
                <a:cs typeface="Arial" panose="020B0604020202020204" pitchFamily="34" charset="0"/>
              </a:rPr>
              <a:t>regulate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land</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use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to</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make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cities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more</a:t>
            </a:r>
            <a:r>
              <a:rPr lang="de-DE" sz="1200" dirty="0">
                <a:latin typeface="Arial" panose="020B0604020202020204" pitchFamily="34" charset="0"/>
                <a:cs typeface="Arial" panose="020B0604020202020204" pitchFamily="34" charset="0"/>
              </a:rPr>
              <a:t> resilient </a:t>
            </a:r>
            <a:r>
              <a:rPr lang="de-DE" sz="1200" dirty="0" err="1">
                <a:latin typeface="Arial" panose="020B0604020202020204" pitchFamily="34" charset="0"/>
                <a:cs typeface="Arial" panose="020B0604020202020204" pitchFamily="34" charset="0"/>
              </a:rPr>
              <a:t>to</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climate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change</a:t>
            </a:r>
            <a:r>
              <a:rPr lang="de-DE" sz="1200" dirty="0">
                <a:latin typeface="Arial" panose="020B0604020202020204" pitchFamily="34" charset="0"/>
                <a:cs typeface="Arial" panose="020B0604020202020204" pitchFamily="34" charset="0"/>
              </a:rPr>
              <a:t> and </a:t>
            </a:r>
            <a:r>
              <a:rPr lang="de-DE" sz="1200" dirty="0" err="1">
                <a:latin typeface="Arial" panose="020B0604020202020204" pitchFamily="34" charset="0"/>
                <a:cs typeface="Arial" panose="020B0604020202020204" pitchFamily="34" charset="0"/>
              </a:rPr>
              <a:t>disasters</a:t>
            </a:r>
            <a:r>
              <a:rPr lang="de-DE" sz="1200" dirty="0">
                <a:latin typeface="Arial" panose="020B0604020202020204" pitchFamily="34" charset="0"/>
                <a:cs typeface="Arial" panose="020B0604020202020204" pitchFamily="34" charset="0"/>
              </a:rPr>
              <a:t>.. - </a:t>
            </a:r>
            <a:r>
              <a:rPr lang="de-DE" sz="1200" dirty="0" err="1">
                <a:latin typeface="Arial" panose="020B0604020202020204" pitchFamily="34" charset="0"/>
                <a:cs typeface="Arial" panose="020B0604020202020204" pitchFamily="34" charset="0"/>
              </a:rPr>
              <a:t>We</a:t>
            </a:r>
            <a:r>
              <a:rPr lang="de-DE" sz="1200" dirty="0">
                <a:latin typeface="Arial" panose="020B0604020202020204" pitchFamily="34" charset="0"/>
                <a:cs typeface="Arial" panose="020B0604020202020204" pitchFamily="34" charset="0"/>
              </a:rPr>
              <a:t> plan and </a:t>
            </a:r>
            <a:r>
              <a:rPr lang="de-DE" sz="1200" dirty="0" err="1">
                <a:latin typeface="Arial" panose="020B0604020202020204" pitchFamily="34" charset="0"/>
                <a:cs typeface="Arial" panose="020B0604020202020204" pitchFamily="34" charset="0"/>
              </a:rPr>
              <a:t>build</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sustainable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city</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extension</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properly</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serviced</a:t>
            </a:r>
            <a:r>
              <a:rPr lang="de-DE" sz="1200" dirty="0">
                <a:latin typeface="Arial" panose="020B0604020202020204" pitchFamily="34" charset="0"/>
                <a:cs typeface="Arial" panose="020B0604020202020204" pitchFamily="34" charset="0"/>
              </a:rPr>
              <a:t>, in </a:t>
            </a:r>
            <a:r>
              <a:rPr lang="de-DE" sz="1200" dirty="0" err="1">
                <a:latin typeface="Arial" panose="020B0604020202020204" pitchFamily="34" charset="0"/>
                <a:cs typeface="Arial" panose="020B0604020202020204" pitchFamily="34" charset="0"/>
              </a:rPr>
              <a:t>partnership</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with</a:t>
            </a:r>
            <a:r>
              <a:rPr lang="de-DE" sz="1200" dirty="0">
                <a:latin typeface="Arial" panose="020B0604020202020204" pitchFamily="34" charset="0"/>
                <a:cs typeface="Arial" panose="020B0604020202020204" pitchFamily="34" charset="0"/>
              </a:rPr>
              <a:t> private </a:t>
            </a:r>
            <a:r>
              <a:rPr lang="de-DE" sz="1200" dirty="0" err="1">
                <a:latin typeface="Arial" panose="020B0604020202020204" pitchFamily="34" charset="0"/>
                <a:cs typeface="Arial" panose="020B0604020202020204" pitchFamily="34" charset="0"/>
              </a:rPr>
              <a:t>sector</a:t>
            </a:r>
            <a:r>
              <a:rPr lang="de-DE" sz="1200" dirty="0">
                <a:latin typeface="Arial" panose="020B0604020202020204" pitchFamily="34" charset="0"/>
                <a:cs typeface="Arial" panose="020B0604020202020204" pitchFamily="34" charset="0"/>
              </a:rPr>
              <a:t> and </a:t>
            </a:r>
            <a:r>
              <a:rPr lang="de-DE" sz="1200" dirty="0" err="1">
                <a:latin typeface="Arial" panose="020B0604020202020204" pitchFamily="34" charset="0"/>
                <a:cs typeface="Arial" panose="020B0604020202020204" pitchFamily="34" charset="0"/>
              </a:rPr>
              <a:t>communities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Local</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governments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seek</a:t>
            </a:r>
            <a:r>
              <a:rPr lang="de-DE" sz="1200" dirty="0">
                <a:latin typeface="Arial" panose="020B0604020202020204" pitchFamily="34" charset="0"/>
                <a:cs typeface="Arial" panose="020B0604020202020204" pitchFamily="34" charset="0"/>
              </a:rPr>
              <a:t> strong </a:t>
            </a:r>
            <a:r>
              <a:rPr lang="de-DE" sz="1200" dirty="0" err="1">
                <a:latin typeface="Arial" panose="020B0604020202020204" pitchFamily="34" charset="0"/>
                <a:cs typeface="Arial" panose="020B0604020202020204" pitchFamily="34" charset="0"/>
              </a:rPr>
              <a:t>partnerships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with</a:t>
            </a:r>
            <a:r>
              <a:rPr lang="de-DE" sz="1200" dirty="0">
                <a:latin typeface="Arial" panose="020B0604020202020204" pitchFamily="34" charset="0"/>
                <a:cs typeface="Arial" panose="020B0604020202020204" pitchFamily="34" charset="0"/>
              </a:rPr>
              <a:t> regional and national </a:t>
            </a:r>
            <a:r>
              <a:rPr lang="de-DE" sz="1200" dirty="0" err="1">
                <a:latin typeface="Arial" panose="020B0604020202020204" pitchFamily="34" charset="0"/>
                <a:cs typeface="Arial" panose="020B0604020202020204" pitchFamily="34" charset="0"/>
              </a:rPr>
              <a:t>governments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to</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create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enabling</a:t>
            </a:r>
            <a:r>
              <a:rPr lang="de-DE" sz="1200" dirty="0">
                <a:latin typeface="Arial" panose="020B0604020202020204" pitchFamily="34" charset="0"/>
                <a:cs typeface="Arial" panose="020B0604020202020204" pitchFamily="34" charset="0"/>
              </a:rPr>
              <a:t> legal </a:t>
            </a:r>
            <a:r>
              <a:rPr lang="de-DE" sz="1200" dirty="0" err="1">
                <a:latin typeface="Arial" panose="020B0604020202020204" pitchFamily="34" charset="0"/>
                <a:cs typeface="Arial" panose="020B0604020202020204" pitchFamily="34" charset="0"/>
              </a:rPr>
              <a:t>frameworks</a:t>
            </a:r>
            <a:r>
              <a:rPr lang="de-DE" sz="1200" dirty="0">
                <a:latin typeface="Arial" panose="020B0604020202020204" pitchFamily="34" charset="0"/>
                <a:cs typeface="Arial" panose="020B0604020202020204" pitchFamily="34" charset="0"/>
              </a:rPr>
              <a:t> and </a:t>
            </a:r>
            <a:r>
              <a:rPr lang="de-DE" sz="1200" dirty="0" err="1">
                <a:latin typeface="Arial" panose="020B0604020202020204" pitchFamily="34" charset="0"/>
                <a:cs typeface="Arial" panose="020B0604020202020204" pitchFamily="34" charset="0"/>
              </a:rPr>
              <a:t>ensure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adequate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resources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to</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play</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our</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full</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role</a:t>
            </a:r>
            <a:r>
              <a:rPr lang="de-DE" sz="1200" dirty="0">
                <a:latin typeface="Arial" panose="020B0604020202020204" pitchFamily="34" charset="0"/>
                <a:cs typeface="Arial" panose="020B0604020202020204" pitchFamily="34" charset="0"/>
              </a:rPr>
              <a:t> in </a:t>
            </a:r>
            <a:r>
              <a:rPr lang="de-DE" sz="1200" dirty="0" err="1">
                <a:latin typeface="Arial" panose="020B0604020202020204" pitchFamily="34" charset="0"/>
                <a:cs typeface="Arial" panose="020B0604020202020204" pitchFamily="34" charset="0"/>
              </a:rPr>
              <a:t>achieving</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Sustainable</a:t>
            </a:r>
            <a:r>
              <a:rPr lang="de-DE" sz="1200" dirty="0">
                <a:latin typeface="Arial" panose="020B0604020202020204" pitchFamily="34" charset="0"/>
                <a:cs typeface="Arial" panose="020B0604020202020204" pitchFamily="34" charset="0"/>
              </a:rPr>
              <a:t> Development Goal 11, </a:t>
            </a:r>
            <a:r>
              <a:rPr lang="de-DE" sz="1200" dirty="0" err="1">
                <a:latin typeface="Arial" panose="020B0604020202020204" pitchFamily="34" charset="0"/>
                <a:cs typeface="Arial" panose="020B0604020202020204" pitchFamily="34" charset="0"/>
              </a:rPr>
              <a:t>which</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is</a:t>
            </a:r>
            <a:r>
              <a:rPr lang="de-DE" sz="1200" dirty="0">
                <a:latin typeface="Arial" panose="020B0604020202020204" pitchFamily="34" charset="0"/>
                <a:cs typeface="Arial" panose="020B0604020202020204" pitchFamily="34" charset="0"/>
              </a:rPr>
              <a:t>: - SUSTAINABLE CITIES AND COMMUNITIES - The </a:t>
            </a:r>
            <a:r>
              <a:rPr lang="de-DE" sz="1200" dirty="0" err="1">
                <a:latin typeface="Arial" panose="020B0604020202020204" pitchFamily="34" charset="0"/>
                <a:cs typeface="Arial" panose="020B0604020202020204" pitchFamily="34" charset="0"/>
              </a:rPr>
              <a:t>Sustainable</a:t>
            </a:r>
            <a:r>
              <a:rPr lang="de-DE" sz="1200" dirty="0">
                <a:latin typeface="Arial" panose="020B0604020202020204" pitchFamily="34" charset="0"/>
                <a:cs typeface="Arial" panose="020B0604020202020204" pitchFamily="34" charset="0"/>
              </a:rPr>
              <a:t> Development Agenda </a:t>
            </a:r>
            <a:r>
              <a:rPr lang="de-DE" sz="1200" dirty="0" err="1">
                <a:latin typeface="Arial" panose="020B0604020202020204" pitchFamily="34" charset="0"/>
                <a:cs typeface="Arial" panose="020B0604020202020204" pitchFamily="34" charset="0"/>
              </a:rPr>
              <a:t>depends</a:t>
            </a:r>
            <a:r>
              <a:rPr lang="de-DE" sz="1200" dirty="0">
                <a:latin typeface="Arial" panose="020B0604020202020204" pitchFamily="34" charset="0"/>
                <a:cs typeface="Arial" panose="020B0604020202020204" pitchFamily="34" charset="0"/>
              </a:rPr>
              <a:t> on </a:t>
            </a:r>
            <a:r>
              <a:rPr lang="de-DE" sz="1200" dirty="0" err="1">
                <a:latin typeface="Arial" panose="020B0604020202020204" pitchFamily="34" charset="0"/>
                <a:cs typeface="Arial" panose="020B0604020202020204" pitchFamily="34" charset="0"/>
              </a:rPr>
              <a:t>local</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governments</a:t>
            </a:r>
            <a:r>
              <a:rPr lang="de-DE" sz="1200" dirty="0">
                <a:latin typeface="Arial" panose="020B0604020202020204" pitchFamily="34" charset="0"/>
                <a:cs typeface="Arial" panose="020B0604020202020204" pitchFamily="34" charset="0"/>
              </a:rPr>
              <a:t>. At UCLG </a:t>
            </a:r>
            <a:r>
              <a:rPr lang="de-DE" sz="1200" dirty="0" err="1">
                <a:latin typeface="Arial" panose="020B0604020202020204" pitchFamily="34" charset="0"/>
                <a:cs typeface="Arial" panose="020B0604020202020204" pitchFamily="34" charset="0"/>
              </a:rPr>
              <a:t>we’re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working</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to</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localize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Global Goals in </a:t>
            </a:r>
            <a:r>
              <a:rPr lang="de-DE" sz="1200" dirty="0" err="1">
                <a:latin typeface="Arial" panose="020B0604020202020204" pitchFamily="34" charset="0"/>
                <a:cs typeface="Arial" panose="020B0604020202020204" pitchFamily="34" charset="0"/>
              </a:rPr>
              <a:t>partnership</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with</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United </a:t>
            </a:r>
            <a:r>
              <a:rPr lang="de-DE" sz="1200" dirty="0" err="1">
                <a:latin typeface="Arial" panose="020B0604020202020204" pitchFamily="34" charset="0"/>
                <a:cs typeface="Arial" panose="020B0604020202020204" pitchFamily="34" charset="0"/>
              </a:rPr>
              <a:t>Nations</a:t>
            </a:r>
            <a:r>
              <a:rPr lang="de-DE" sz="1200" dirty="0">
                <a:latin typeface="Arial" panose="020B0604020202020204" pitchFamily="34" charset="0"/>
                <a:cs typeface="Arial" panose="020B0604020202020204" pitchFamily="34" charset="0"/>
              </a:rPr>
              <a:t>. </a:t>
            </a:r>
          </a:p>
        </p:txBody>
      </p:sp>
      <p:sp>
        <p:nvSpPr>
          <p:cNvPr id="4" name="Foliennummernplatzhalter 3"/>
          <p:cNvSpPr>
            <a:spLocks noGrp="1"/>
          </p:cNvSpPr>
          <p:nvPr>
            <p:ph type="sldNum" sz="quarter" idx="5"/>
          </p:nvPr>
        </p:nvSpPr>
        <p:spPr/>
        <p:txBody>
          <a:bodyPr/>
          <a:lstStyle/>
          <a:p>
            <a:fld id="{A4775E10-95D6-4BE0-ADB3-AEAD87179D9F}" type="slidenum">
              <a:rPr lang="de-DE" smtClean="0"/>
              <a:t>3</a:t>
            </a:fld>
            <a:endParaRPr lang="de-DE"/>
          </a:p>
        </p:txBody>
      </p:sp>
    </p:spTree>
    <p:extLst>
      <p:ext uri="{BB962C8B-B14F-4D97-AF65-F5344CB8AC3E}">
        <p14:creationId xmlns:p14="http://schemas.microsoft.com/office/powerpoint/2010/main" val="1573632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a:latin typeface="Arial" panose="020B0604020202020204" pitchFamily="34" charset="0"/>
                <a:cs typeface="Arial" panose="020B0604020202020204" pitchFamily="34" charset="0"/>
              </a:rPr>
              <a:t>Die Agenda 2030 umsetzen – auf die Städte kommt es an!</a:t>
            </a:r>
          </a:p>
          <a:p>
            <a:endParaRPr lang="de-DE" sz="1200" dirty="0">
              <a:latin typeface="Arial" panose="020B0604020202020204" pitchFamily="34" charset="0"/>
              <a:cs typeface="Arial" panose="020B0604020202020204" pitchFamily="34" charset="0"/>
            </a:endParaRPr>
          </a:p>
          <a:p>
            <a:r>
              <a:rPr lang="de-DE" sz="1200" dirty="0">
                <a:latin typeface="Arial" panose="020B0604020202020204" pitchFamily="34" charset="0"/>
                <a:cs typeface="Arial" panose="020B0604020202020204" pitchFamily="34" charset="0"/>
              </a:rPr>
              <a:t>https://www.youtube.com/watch?v=Ws8risKTaww</a:t>
            </a:r>
          </a:p>
          <a:p>
            <a:endParaRPr lang="de-DE" sz="1200" dirty="0">
              <a:latin typeface="Arial" panose="020B0604020202020204" pitchFamily="34" charset="0"/>
              <a:cs typeface="Arial" panose="020B0604020202020204" pitchFamily="34" charset="0"/>
            </a:endParaRPr>
          </a:p>
          <a:p>
            <a:r>
              <a:rPr lang="de-DE" sz="1200" dirty="0">
                <a:latin typeface="Arial" panose="020B0604020202020204" pitchFamily="34" charset="0"/>
                <a:cs typeface="Arial" panose="020B0604020202020204" pitchFamily="34" charset="0"/>
              </a:rPr>
              <a:t>Städte spielen eine Schlüsselrolle bei der Umsetzung der Agenda von 2030. Sie beherbergen mehr als die Hälfte der Weltbevölkerung, liegen häufig in den fruchtbarsten Gebieten der Erde, verbrauchen große Mengen an Ressourcen und produzieren enorme Mengen an Abfällen und Emissionen. Gleichzeitig bieten sie große Potenziale für wirtschaftliche Aktivitäten sowie politische Teilhabe und soziale Interaktionen. Es wird deutlich, wie viele menschliche Interaktionen in den Städten stattfinden und welche entscheidende Rolle die Urbanisierung für eine nachhaltige Entwicklung der ganzen Welt spielt.</a:t>
            </a:r>
          </a:p>
          <a:p>
            <a:r>
              <a:rPr lang="de-DE" sz="1200" dirty="0">
                <a:latin typeface="Arial" panose="020B0604020202020204" pitchFamily="34" charset="0"/>
                <a:cs typeface="Arial" panose="020B0604020202020204" pitchFamily="34" charset="0"/>
              </a:rPr>
              <a:t>Die Agenda 2030 ist jedoch nicht nur eine Sammlung von 17 Entwicklungszielen. Was sie einzigartig macht, ist die Vernetzung dieser Ziele. Darüber hinaus geben die Umsetzungsprinzipien der Agenda Orientierung, wie die Transformation nachhaltig gestaltet sollte.</a:t>
            </a:r>
          </a:p>
          <a:p>
            <a:r>
              <a:rPr lang="de-DE" sz="1200" dirty="0">
                <a:latin typeface="Arial" panose="020B0604020202020204" pitchFamily="34" charset="0"/>
                <a:cs typeface="Arial" panose="020B0604020202020204" pitchFamily="34" charset="0"/>
              </a:rPr>
              <a:t>Die fortschreitende Urbanisierung nimmt rasant zu – Städte überschreiten zunehmend ihre administrativen Grenzen. Die größten Herausforderungen für Stadtverwaltungen hierin liegen einer wachsenden Bevölkerung Zugang zu Infrastruktur und Dienstleistungen zur </a:t>
            </a:r>
            <a:r>
              <a:rPr lang="de-DE" sz="1200" dirty="0" err="1">
                <a:latin typeface="Arial" panose="020B0604020202020204" pitchFamily="34" charset="0"/>
                <a:cs typeface="Arial" panose="020B0604020202020204" pitchFamily="34" charset="0"/>
              </a:rPr>
              <a:t>Gundversorgung</a:t>
            </a:r>
            <a:r>
              <a:rPr lang="de-DE" sz="1200" dirty="0">
                <a:latin typeface="Arial" panose="020B0604020202020204" pitchFamily="34" charset="0"/>
                <a:cs typeface="Arial" panose="020B0604020202020204" pitchFamily="34" charset="0"/>
              </a:rPr>
              <a:t> sowie die Beteiligung an wirtschaftlichen Entwicklungen für Alle zu ermöglichen. Dabei muss der Ressourcenverbrauch innerhalb planetarischer Grenzen eingehalten und ein sich veränderndes Klima berücksichtigt werden. </a:t>
            </a:r>
          </a:p>
          <a:p>
            <a:r>
              <a:rPr lang="de-DE" sz="1200" dirty="0">
                <a:latin typeface="Arial" panose="020B0604020202020204" pitchFamily="34" charset="0"/>
                <a:cs typeface="Arial" panose="020B0604020202020204" pitchFamily="34" charset="0"/>
              </a:rPr>
              <a:t>Eine integrierte Stadtentwicklung, wie sie in diesem Video vorgestellt wird, bietet nachhaltige Lösungen diese Herausforderungen zu gestalten. Durch integrierte Ansätze werden Barrieren zwischen Sektoren und Interessengruppen sowie zwischen beteiligten Institutionen und den verschiedenen Regierungsebenen abgebaut.</a:t>
            </a:r>
          </a:p>
          <a:p>
            <a:r>
              <a:rPr lang="de-DE" sz="1200" dirty="0">
                <a:latin typeface="Arial" panose="020B0604020202020204" pitchFamily="34" charset="0"/>
                <a:cs typeface="Arial" panose="020B0604020202020204" pitchFamily="34" charset="0"/>
              </a:rPr>
              <a:t>Dieses Video zeigt die Möglichkeiten eines integrierten Ansatzes für die erfolgreiche Umsetzung der Agenda 2030 in Städten und Stadtregionen. Denn wie die globale Urbanisierung gestaltet und gesteuert wird ist eine unserer großen Herausforderungen. Nachhaltige Städte sind unsere Zukunft. Daher kommt es jetzt auf die Städte an – Cities Matter!</a:t>
            </a:r>
          </a:p>
          <a:p>
            <a:endParaRPr lang="de-DE" sz="12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A4775E10-95D6-4BE0-ADB3-AEAD87179D9F}" type="slidenum">
              <a:rPr lang="de-DE" smtClean="0"/>
              <a:t>4</a:t>
            </a:fld>
            <a:endParaRPr lang="de-DE"/>
          </a:p>
        </p:txBody>
      </p:sp>
    </p:spTree>
    <p:extLst>
      <p:ext uri="{BB962C8B-B14F-4D97-AF65-F5344CB8AC3E}">
        <p14:creationId xmlns:p14="http://schemas.microsoft.com/office/powerpoint/2010/main" val="1643269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a:latin typeface="Arial" panose="020B0604020202020204" pitchFamily="34" charset="0"/>
                <a:cs typeface="Arial" panose="020B0604020202020204" pitchFamily="34" charset="0"/>
              </a:rPr>
              <a:t>Malala </a:t>
            </a:r>
            <a:r>
              <a:rPr lang="de-DE" sz="1200" b="1" dirty="0" err="1">
                <a:latin typeface="Arial" panose="020B0604020202020204" pitchFamily="34" charset="0"/>
                <a:cs typeface="Arial" panose="020B0604020202020204" pitchFamily="34" charset="0"/>
              </a:rPr>
              <a:t>introducing</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the</a:t>
            </a:r>
            <a:r>
              <a:rPr lang="de-DE" sz="1200" b="1" dirty="0">
                <a:latin typeface="Arial" panose="020B0604020202020204" pitchFamily="34" charset="0"/>
                <a:cs typeface="Arial" panose="020B0604020202020204" pitchFamily="34" charset="0"/>
              </a:rPr>
              <a:t> The Worlds </a:t>
            </a:r>
            <a:r>
              <a:rPr lang="de-DE" sz="1200" b="1" dirty="0" err="1">
                <a:latin typeface="Arial" panose="020B0604020202020204" pitchFamily="34" charset="0"/>
                <a:cs typeface="Arial" panose="020B0604020202020204" pitchFamily="34" charset="0"/>
              </a:rPr>
              <a:t>Largest</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Lesson</a:t>
            </a:r>
            <a:r>
              <a:rPr lang="de-DE" sz="1200" b="1" dirty="0">
                <a:latin typeface="Arial" panose="020B0604020202020204" pitchFamily="34" charset="0"/>
                <a:cs typeface="Arial" panose="020B0604020202020204" pitchFamily="34" charset="0"/>
              </a:rPr>
              <a:t> </a:t>
            </a:r>
          </a:p>
          <a:p>
            <a:endParaRPr lang="de-DE" sz="1200" dirty="0">
              <a:latin typeface="Arial" panose="020B0604020202020204" pitchFamily="34" charset="0"/>
              <a:cs typeface="Arial" panose="020B0604020202020204" pitchFamily="34" charset="0"/>
            </a:endParaRPr>
          </a:p>
          <a:p>
            <a:r>
              <a:rPr lang="de-DE" sz="1200" dirty="0">
                <a:latin typeface="Arial" panose="020B0604020202020204" pitchFamily="34" charset="0"/>
                <a:cs typeface="Arial" panose="020B0604020202020204" pitchFamily="34" charset="0"/>
              </a:rPr>
              <a:t>https://www.youtube.com/watch?v=p2hyORs83EE</a:t>
            </a:r>
          </a:p>
          <a:p>
            <a:endParaRPr lang="de-DE" sz="1200" dirty="0">
              <a:latin typeface="Arial" panose="020B0604020202020204" pitchFamily="34" charset="0"/>
              <a:cs typeface="Arial" panose="020B0604020202020204" pitchFamily="34" charset="0"/>
            </a:endParaRPr>
          </a:p>
          <a:p>
            <a:r>
              <a:rPr lang="de-DE" sz="1200" b="1" dirty="0">
                <a:latin typeface="Arial" panose="020B0604020202020204" pitchFamily="34" charset="0"/>
                <a:cs typeface="Arial" panose="020B0604020202020204" pitchFamily="34" charset="0"/>
              </a:rPr>
              <a:t>The </a:t>
            </a:r>
            <a:r>
              <a:rPr lang="de-DE" sz="1200" b="1" dirty="0" err="1">
                <a:latin typeface="Arial" panose="020B0604020202020204" pitchFamily="34" charset="0"/>
                <a:cs typeface="Arial" panose="020B0604020202020204" pitchFamily="34" charset="0"/>
              </a:rPr>
              <a:t>World's</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Largest</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Lesson</a:t>
            </a:r>
            <a:endParaRPr lang="de-DE" sz="1200" b="1" dirty="0">
              <a:latin typeface="Arial" panose="020B0604020202020204" pitchFamily="34" charset="0"/>
              <a:cs typeface="Arial" panose="020B0604020202020204" pitchFamily="34" charset="0"/>
            </a:endParaRPr>
          </a:p>
          <a:p>
            <a:endParaRPr lang="de-DE" sz="1200" b="1" dirty="0">
              <a:latin typeface="Arial" panose="020B0604020202020204" pitchFamily="34" charset="0"/>
              <a:cs typeface="Arial" panose="020B0604020202020204" pitchFamily="34" charset="0"/>
            </a:endParaRPr>
          </a:p>
          <a:p>
            <a:r>
              <a:rPr lang="de-DE" sz="1200" dirty="0">
                <a:latin typeface="Arial" panose="020B0604020202020204" pitchFamily="34" charset="0"/>
                <a:cs typeface="Arial" panose="020B0604020202020204" pitchFamily="34" charset="0"/>
              </a:rPr>
              <a:t>https://www.youtube.com/watch?v=cBxN9E5f7pc</a:t>
            </a:r>
          </a:p>
          <a:p>
            <a:endParaRPr lang="de-DE" sz="1200" dirty="0">
              <a:latin typeface="Arial" panose="020B0604020202020204" pitchFamily="34" charset="0"/>
              <a:cs typeface="Arial" panose="020B0604020202020204" pitchFamily="34" charset="0"/>
            </a:endParaRPr>
          </a:p>
          <a:p>
            <a:r>
              <a:rPr lang="de-DE" sz="1200" dirty="0" err="1">
                <a:latin typeface="Arial" panose="020B0604020202020204" pitchFamily="34" charset="0"/>
                <a:cs typeface="Arial" panose="020B0604020202020204" pitchFamily="34" charset="0"/>
              </a:rPr>
              <a:t>We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have</a:t>
            </a:r>
            <a:r>
              <a:rPr lang="de-DE" sz="1200" dirty="0">
                <a:latin typeface="Arial" panose="020B0604020202020204" pitchFamily="34" charset="0"/>
                <a:cs typeface="Arial" panose="020B0604020202020204" pitchFamily="34" charset="0"/>
              </a:rPr>
              <a:t> a plan. A plan </a:t>
            </a:r>
            <a:r>
              <a:rPr lang="de-DE" sz="1200" dirty="0" err="1">
                <a:latin typeface="Arial" panose="020B0604020202020204" pitchFamily="34" charset="0"/>
                <a:cs typeface="Arial" panose="020B0604020202020204" pitchFamily="34" charset="0"/>
              </a:rPr>
              <a:t>to</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teach</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every</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child</a:t>
            </a:r>
            <a:r>
              <a:rPr lang="de-DE" sz="1200" dirty="0">
                <a:latin typeface="Arial" panose="020B0604020202020204" pitchFamily="34" charset="0"/>
                <a:cs typeface="Arial" panose="020B0604020202020204" pitchFamily="34" charset="0"/>
              </a:rPr>
              <a:t>, in </a:t>
            </a:r>
            <a:r>
              <a:rPr lang="de-DE" sz="1200" dirty="0" err="1">
                <a:latin typeface="Arial" panose="020B0604020202020204" pitchFamily="34" charset="0"/>
                <a:cs typeface="Arial" panose="020B0604020202020204" pitchFamily="34" charset="0"/>
              </a:rPr>
              <a:t>every</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school</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about</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GlobalGoals</a:t>
            </a:r>
            <a:r>
              <a:rPr lang="de-DE" sz="1200" dirty="0">
                <a:latin typeface="Arial" panose="020B0604020202020204" pitchFamily="34" charset="0"/>
                <a:cs typeface="Arial" panose="020B0604020202020204" pitchFamily="34" charset="0"/>
              </a:rPr>
              <a:t> and </a:t>
            </a:r>
            <a:r>
              <a:rPr lang="de-DE" sz="1200" dirty="0" err="1">
                <a:latin typeface="Arial" panose="020B0604020202020204" pitchFamily="34" charset="0"/>
                <a:cs typeface="Arial" panose="020B0604020202020204" pitchFamily="34" charset="0"/>
              </a:rPr>
              <a:t>why</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they</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are</a:t>
            </a:r>
            <a:r>
              <a:rPr lang="de-DE" sz="1200" dirty="0">
                <a:latin typeface="Arial" panose="020B0604020202020204" pitchFamily="34" charset="0"/>
                <a:cs typeface="Arial" panose="020B0604020202020204" pitchFamily="34" charset="0"/>
              </a:rPr>
              <a:t> so </a:t>
            </a:r>
            <a:r>
              <a:rPr lang="de-DE" sz="1200" dirty="0" err="1">
                <a:latin typeface="Arial" panose="020B0604020202020204" pitchFamily="34" charset="0"/>
                <a:cs typeface="Arial" panose="020B0604020202020204" pitchFamily="34" charset="0"/>
              </a:rPr>
              <a:t>important</a:t>
            </a:r>
            <a:r>
              <a:rPr lang="de-DE" sz="1200" dirty="0">
                <a:latin typeface="Arial" panose="020B0604020202020204" pitchFamily="34" charset="0"/>
                <a:cs typeface="Arial" panose="020B0604020202020204" pitchFamily="34" charset="0"/>
              </a:rPr>
              <a:t>. Find out </a:t>
            </a:r>
            <a:r>
              <a:rPr lang="de-DE" sz="1200" dirty="0" err="1">
                <a:latin typeface="Arial" panose="020B0604020202020204" pitchFamily="34" charset="0"/>
                <a:cs typeface="Arial" panose="020B0604020202020204" pitchFamily="34" charset="0"/>
              </a:rPr>
              <a:t>how</a:t>
            </a:r>
            <a:r>
              <a:rPr lang="de-DE" sz="1200" dirty="0">
                <a:latin typeface="Arial" panose="020B0604020202020204" pitchFamily="34" charset="0"/>
                <a:cs typeface="Arial" panose="020B0604020202020204" pitchFamily="34" charset="0"/>
              </a:rPr>
              <a:t> YOU </a:t>
            </a:r>
            <a:r>
              <a:rPr lang="de-DE" sz="1200" dirty="0" err="1">
                <a:latin typeface="Arial" panose="020B0604020202020204" pitchFamily="34" charset="0"/>
                <a:cs typeface="Arial" panose="020B0604020202020204" pitchFamily="34" charset="0"/>
              </a:rPr>
              <a:t>can</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take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part</a:t>
            </a:r>
            <a:r>
              <a:rPr lang="de-DE" sz="1200" dirty="0">
                <a:latin typeface="Arial" panose="020B0604020202020204" pitchFamily="34" charset="0"/>
                <a:cs typeface="Arial" panose="020B0604020202020204" pitchFamily="34" charset="0"/>
              </a:rPr>
              <a:t> in </a:t>
            </a:r>
            <a:r>
              <a:rPr lang="de-DE" sz="1200" dirty="0" err="1">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World's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Largest</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Lesson</a:t>
            </a:r>
            <a:r>
              <a:rPr lang="de-DE" sz="1200" dirty="0">
                <a:latin typeface="Arial" panose="020B0604020202020204" pitchFamily="34" charset="0"/>
                <a:cs typeface="Arial" panose="020B0604020202020204" pitchFamily="34" charset="0"/>
              </a:rPr>
              <a:t> and </a:t>
            </a:r>
            <a:r>
              <a:rPr lang="de-DE" sz="1200" dirty="0" err="1">
                <a:latin typeface="Arial" panose="020B0604020202020204" pitchFamily="34" charset="0"/>
                <a:cs typeface="Arial" panose="020B0604020202020204" pitchFamily="34" charset="0"/>
              </a:rPr>
              <a:t>help</a:t>
            </a:r>
            <a:r>
              <a:rPr lang="de-DE" sz="1200" dirty="0">
                <a:latin typeface="Arial" panose="020B0604020202020204" pitchFamily="34" charset="0"/>
                <a:cs typeface="Arial" panose="020B0604020202020204" pitchFamily="34" charset="0"/>
              </a:rPr>
              <a:t> in </a:t>
            </a:r>
            <a:r>
              <a:rPr lang="de-DE" sz="1200" dirty="0" err="1">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fight</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to</a:t>
            </a:r>
            <a:r>
              <a:rPr lang="de-DE" sz="1200" dirty="0">
                <a:latin typeface="Arial" panose="020B0604020202020204" pitchFamily="34" charset="0"/>
                <a:cs typeface="Arial" panose="020B0604020202020204" pitchFamily="34" charset="0"/>
              </a:rPr>
              <a:t> end </a:t>
            </a:r>
            <a:r>
              <a:rPr lang="de-DE" sz="1200" dirty="0" err="1">
                <a:latin typeface="Arial" panose="020B0604020202020204" pitchFamily="34" charset="0"/>
                <a:cs typeface="Arial" panose="020B0604020202020204" pitchFamily="34" charset="0"/>
              </a:rPr>
              <a:t>poverty</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inequality</a:t>
            </a:r>
            <a:r>
              <a:rPr lang="de-DE" sz="1200" dirty="0">
                <a:latin typeface="Arial" panose="020B0604020202020204" pitchFamily="34" charset="0"/>
                <a:cs typeface="Arial" panose="020B0604020202020204" pitchFamily="34" charset="0"/>
              </a:rPr>
              <a:t> and </a:t>
            </a:r>
            <a:r>
              <a:rPr lang="de-DE" sz="1200" dirty="0" err="1">
                <a:latin typeface="Arial" panose="020B0604020202020204" pitchFamily="34" charset="0"/>
                <a:cs typeface="Arial" panose="020B0604020202020204" pitchFamily="34" charset="0"/>
              </a:rPr>
              <a:t>climate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change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today</a:t>
            </a:r>
            <a:r>
              <a:rPr lang="de-DE" sz="1200" dirty="0">
                <a:latin typeface="Arial" panose="020B0604020202020204" pitchFamily="34" charset="0"/>
                <a:cs typeface="Arial" panose="020B0604020202020204" pitchFamily="34" charset="0"/>
              </a:rPr>
              <a:t>. https://www.tes.com/worldslargestlesson/</a:t>
            </a:r>
          </a:p>
          <a:p>
            <a:endParaRPr lang="de-DE" sz="1200" dirty="0">
              <a:latin typeface="Arial" panose="020B0604020202020204" pitchFamily="34" charset="0"/>
              <a:cs typeface="Arial" panose="020B0604020202020204" pitchFamily="34" charset="0"/>
            </a:endParaRPr>
          </a:p>
          <a:p>
            <a:r>
              <a:rPr lang="de-DE" sz="1200" b="1" dirty="0">
                <a:latin typeface="Arial" panose="020B0604020202020204" pitchFamily="34" charset="0"/>
                <a:cs typeface="Arial" panose="020B0604020202020204" pitchFamily="34" charset="0"/>
              </a:rPr>
              <a:t>The </a:t>
            </a:r>
            <a:r>
              <a:rPr lang="de-DE" sz="1200" b="1" dirty="0" err="1">
                <a:latin typeface="Arial" panose="020B0604020202020204" pitchFamily="34" charset="0"/>
                <a:cs typeface="Arial" panose="020B0604020202020204" pitchFamily="34" charset="0"/>
              </a:rPr>
              <a:t>World's</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Largest</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Lesson</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part</a:t>
            </a:r>
            <a:r>
              <a:rPr lang="de-DE" sz="1200" b="1" dirty="0">
                <a:latin typeface="Arial" panose="020B0604020202020204" pitchFamily="34" charset="0"/>
                <a:cs typeface="Arial" panose="020B0604020202020204" pitchFamily="34" charset="0"/>
              </a:rPr>
              <a:t> 2</a:t>
            </a:r>
          </a:p>
          <a:p>
            <a:endParaRPr lang="de-DE" sz="1200" b="1" dirty="0">
              <a:latin typeface="Arial" panose="020B0604020202020204" pitchFamily="34" charset="0"/>
              <a:cs typeface="Arial" panose="020B0604020202020204" pitchFamily="34" charset="0"/>
            </a:endParaRPr>
          </a:p>
          <a:p>
            <a:r>
              <a:rPr lang="de-DE" sz="1200" dirty="0">
                <a:latin typeface="Arial" panose="020B0604020202020204" pitchFamily="34" charset="0"/>
                <a:cs typeface="Arial" panose="020B0604020202020204" pitchFamily="34" charset="0"/>
              </a:rPr>
              <a:t>https://www.youtube.com/watch?v=lUjYMrGreRw</a:t>
            </a:r>
          </a:p>
          <a:p>
            <a:endParaRPr lang="de-DE" sz="1200" dirty="0">
              <a:latin typeface="Arial" panose="020B0604020202020204" pitchFamily="34" charset="0"/>
              <a:cs typeface="Arial" panose="020B0604020202020204" pitchFamily="34" charset="0"/>
            </a:endParaRPr>
          </a:p>
          <a:p>
            <a:r>
              <a:rPr lang="de-DE" sz="1200" b="1" dirty="0" err="1">
                <a:latin typeface="Arial" panose="020B0604020202020204" pitchFamily="34" charset="0"/>
                <a:cs typeface="Arial" panose="020B0604020202020204" pitchFamily="34" charset="0"/>
              </a:rPr>
              <a:t>World's</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Largest</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Lesson</a:t>
            </a:r>
            <a:r>
              <a:rPr lang="de-DE" sz="1200" b="1" dirty="0">
                <a:latin typeface="Arial" panose="020B0604020202020204" pitchFamily="34" charset="0"/>
                <a:cs typeface="Arial" panose="020B0604020202020204" pitchFamily="34" charset="0"/>
              </a:rPr>
              <a:t> Part 3</a:t>
            </a:r>
          </a:p>
          <a:p>
            <a:endParaRPr lang="de-DE" sz="1200" b="1" dirty="0">
              <a:latin typeface="Arial" panose="020B0604020202020204" pitchFamily="34" charset="0"/>
              <a:cs typeface="Arial" panose="020B0604020202020204" pitchFamily="34" charset="0"/>
            </a:endParaRPr>
          </a:p>
          <a:p>
            <a:r>
              <a:rPr lang="de-DE" sz="1200" dirty="0">
                <a:latin typeface="Arial" panose="020B0604020202020204" pitchFamily="34" charset="0"/>
                <a:cs typeface="Arial" panose="020B0604020202020204" pitchFamily="34" charset="0"/>
              </a:rPr>
              <a:t>https://www.youtube.com/watch?v=ZdOQf0nOB6A</a:t>
            </a:r>
          </a:p>
        </p:txBody>
      </p:sp>
      <p:sp>
        <p:nvSpPr>
          <p:cNvPr id="4" name="Foliennummernplatzhalter 3"/>
          <p:cNvSpPr>
            <a:spLocks noGrp="1"/>
          </p:cNvSpPr>
          <p:nvPr>
            <p:ph type="sldNum" sz="quarter" idx="5"/>
          </p:nvPr>
        </p:nvSpPr>
        <p:spPr/>
        <p:txBody>
          <a:bodyPr/>
          <a:lstStyle/>
          <a:p>
            <a:fld id="{A4775E10-95D6-4BE0-ADB3-AEAD87179D9F}" type="slidenum">
              <a:rPr lang="de-DE" smtClean="0"/>
              <a:t>5</a:t>
            </a:fld>
            <a:endParaRPr lang="de-DE"/>
          </a:p>
        </p:txBody>
      </p:sp>
    </p:spTree>
    <p:extLst>
      <p:ext uri="{BB962C8B-B14F-4D97-AF65-F5344CB8AC3E}">
        <p14:creationId xmlns:p14="http://schemas.microsoft.com/office/powerpoint/2010/main" val="4135733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err="1">
                <a:latin typeface="Arial" panose="020B0604020202020204" pitchFamily="34" charset="0"/>
                <a:cs typeface="Arial" panose="020B0604020202020204" pitchFamily="34" charset="0"/>
              </a:rPr>
              <a:t>Bringing</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the</a:t>
            </a:r>
            <a:r>
              <a:rPr lang="de-DE" sz="1200" b="1" dirty="0">
                <a:latin typeface="Arial" panose="020B0604020202020204" pitchFamily="34" charset="0"/>
                <a:cs typeface="Arial" panose="020B0604020202020204" pitchFamily="34" charset="0"/>
              </a:rPr>
              <a:t> SDGs </a:t>
            </a:r>
            <a:r>
              <a:rPr lang="de-DE" sz="1200" b="1" dirty="0" err="1">
                <a:latin typeface="Arial" panose="020B0604020202020204" pitchFamily="34" charset="0"/>
                <a:cs typeface="Arial" panose="020B0604020202020204" pitchFamily="34" charset="0"/>
              </a:rPr>
              <a:t>to</a:t>
            </a:r>
            <a:r>
              <a:rPr lang="de-DE" sz="1200" b="1" dirty="0">
                <a:latin typeface="Arial" panose="020B0604020202020204" pitchFamily="34" charset="0"/>
                <a:cs typeface="Arial" panose="020B0604020202020204" pitchFamily="34" charset="0"/>
              </a:rPr>
              <a:t> </a:t>
            </a:r>
            <a:r>
              <a:rPr lang="de-DE" sz="1200" b="1" dirty="0" err="1">
                <a:latin typeface="Arial" panose="020B0604020202020204" pitchFamily="34" charset="0"/>
                <a:cs typeface="Arial" panose="020B0604020202020204" pitchFamily="34" charset="0"/>
              </a:rPr>
              <a:t>life</a:t>
            </a:r>
            <a:r>
              <a:rPr lang="de-DE" sz="1200" b="1" dirty="0">
                <a:latin typeface="Arial" panose="020B0604020202020204" pitchFamily="34" charset="0"/>
                <a:cs typeface="Arial" panose="020B0604020202020204" pitchFamily="34" charset="0"/>
              </a:rPr>
              <a:t>: real </a:t>
            </a:r>
            <a:r>
              <a:rPr lang="de-DE" sz="1200" b="1" dirty="0" err="1">
                <a:latin typeface="Arial" panose="020B0604020202020204" pitchFamily="34" charset="0"/>
                <a:cs typeface="Arial" panose="020B0604020202020204" pitchFamily="34" charset="0"/>
              </a:rPr>
              <a:t>change</a:t>
            </a:r>
            <a:r>
              <a:rPr lang="de-DE" sz="1200" b="1" dirty="0">
                <a:latin typeface="Arial" panose="020B0604020202020204" pitchFamily="34" charset="0"/>
                <a:cs typeface="Arial" panose="020B0604020202020204" pitchFamily="34" charset="0"/>
              </a:rPr>
              <a:t> for real </a:t>
            </a:r>
            <a:r>
              <a:rPr lang="de-DE" sz="1200" b="1" dirty="0" err="1">
                <a:latin typeface="Arial" panose="020B0604020202020204" pitchFamily="34" charset="0"/>
                <a:cs typeface="Arial" panose="020B0604020202020204" pitchFamily="34" charset="0"/>
              </a:rPr>
              <a:t>people</a:t>
            </a:r>
            <a:endParaRPr lang="de-DE" sz="1200" b="1" dirty="0">
              <a:latin typeface="Arial" panose="020B0604020202020204" pitchFamily="34" charset="0"/>
              <a:cs typeface="Arial" panose="020B0604020202020204" pitchFamily="34" charset="0"/>
            </a:endParaRPr>
          </a:p>
          <a:p>
            <a:endParaRPr lang="de-DE" sz="1200" dirty="0">
              <a:latin typeface="Arial" panose="020B0604020202020204" pitchFamily="34" charset="0"/>
              <a:cs typeface="Arial" panose="020B0604020202020204" pitchFamily="34" charset="0"/>
            </a:endParaRPr>
          </a:p>
          <a:p>
            <a:r>
              <a:rPr lang="de-DE" sz="1200" dirty="0">
                <a:latin typeface="Arial" panose="020B0604020202020204" pitchFamily="34" charset="0"/>
                <a:cs typeface="Arial" panose="020B0604020202020204" pitchFamily="34" charset="0"/>
              </a:rPr>
              <a:t>https://www.youtube.com/watch?v=hhKIIQIyI6s</a:t>
            </a:r>
          </a:p>
          <a:p>
            <a:endParaRPr lang="de-DE" sz="1200" dirty="0">
              <a:latin typeface="Arial" panose="020B0604020202020204" pitchFamily="34" charset="0"/>
              <a:cs typeface="Arial" panose="020B0604020202020204" pitchFamily="34" charset="0"/>
            </a:endParaRPr>
          </a:p>
          <a:p>
            <a:r>
              <a:rPr lang="de-DE" sz="1200" dirty="0">
                <a:latin typeface="Arial" panose="020B0604020202020204" pitchFamily="34" charset="0"/>
                <a:cs typeface="Arial" panose="020B0604020202020204" pitchFamily="34" charset="0"/>
              </a:rPr>
              <a:t>All 17 </a:t>
            </a:r>
            <a:r>
              <a:rPr lang="de-DE" sz="1200" dirty="0" err="1">
                <a:latin typeface="Arial" panose="020B0604020202020204" pitchFamily="34" charset="0"/>
                <a:cs typeface="Arial" panose="020B0604020202020204" pitchFamily="34" charset="0"/>
              </a:rPr>
              <a:t>Sustainable</a:t>
            </a:r>
            <a:r>
              <a:rPr lang="de-DE" sz="1200" dirty="0">
                <a:latin typeface="Arial" panose="020B0604020202020204" pitchFamily="34" charset="0"/>
                <a:cs typeface="Arial" panose="020B0604020202020204" pitchFamily="34" charset="0"/>
              </a:rPr>
              <a:t> Development Goals in just THREE </a:t>
            </a:r>
            <a:r>
              <a:rPr lang="de-DE" sz="1200" dirty="0" err="1">
                <a:latin typeface="Arial" panose="020B0604020202020204" pitchFamily="34" charset="0"/>
                <a:cs typeface="Arial" panose="020B0604020202020204" pitchFamily="34" charset="0"/>
              </a:rPr>
              <a:t>minutes</a:t>
            </a:r>
            <a:r>
              <a:rPr lang="de-DE" sz="1200" dirty="0">
                <a:latin typeface="Arial" panose="020B0604020202020204" pitchFamily="34" charset="0"/>
                <a:cs typeface="Arial" panose="020B0604020202020204" pitchFamily="34" charset="0"/>
              </a:rPr>
              <a:t>!</a:t>
            </a:r>
          </a:p>
          <a:p>
            <a:r>
              <a:rPr lang="de-DE" sz="1200" dirty="0" err="1">
                <a:latin typeface="Arial" panose="020B0604020202020204" pitchFamily="34" charset="0"/>
                <a:cs typeface="Arial" panose="020B0604020202020204" pitchFamily="34" charset="0"/>
              </a:rPr>
              <a:t>IIED's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animation</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Bringing</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‪#SDGs </a:t>
            </a:r>
            <a:r>
              <a:rPr lang="de-DE" sz="1200" dirty="0" err="1">
                <a:latin typeface="Arial" panose="020B0604020202020204" pitchFamily="34" charset="0"/>
                <a:cs typeface="Arial" panose="020B0604020202020204" pitchFamily="34" charset="0"/>
              </a:rPr>
              <a:t>to</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life</a:t>
            </a:r>
            <a:r>
              <a:rPr lang="de-DE" sz="1200" dirty="0">
                <a:latin typeface="Arial" panose="020B0604020202020204" pitchFamily="34" charset="0"/>
                <a:cs typeface="Arial" panose="020B0604020202020204" pitchFamily="34" charset="0"/>
              </a:rPr>
              <a:t>: real </a:t>
            </a:r>
            <a:r>
              <a:rPr lang="de-DE" sz="1200" dirty="0" err="1">
                <a:latin typeface="Arial" panose="020B0604020202020204" pitchFamily="34" charset="0"/>
                <a:cs typeface="Arial" panose="020B0604020202020204" pitchFamily="34" charset="0"/>
              </a:rPr>
              <a:t>change</a:t>
            </a:r>
            <a:r>
              <a:rPr lang="de-DE" sz="1200" dirty="0">
                <a:latin typeface="Arial" panose="020B0604020202020204" pitchFamily="34" charset="0"/>
                <a:cs typeface="Arial" panose="020B0604020202020204" pitchFamily="34" charset="0"/>
              </a:rPr>
              <a:t> for real </a:t>
            </a:r>
            <a:r>
              <a:rPr lang="de-DE" sz="1200" dirty="0" err="1">
                <a:latin typeface="Arial" panose="020B0604020202020204" pitchFamily="34" charset="0"/>
                <a:cs typeface="Arial" panose="020B0604020202020204" pitchFamily="34" charset="0"/>
              </a:rPr>
              <a:t>people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is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designed</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to</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communicate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what</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SDGs </a:t>
            </a:r>
            <a:r>
              <a:rPr lang="de-DE" sz="1200" dirty="0" err="1">
                <a:latin typeface="Arial" panose="020B0604020202020204" pitchFamily="34" charset="0"/>
                <a:cs typeface="Arial" panose="020B0604020202020204" pitchFamily="34" charset="0"/>
              </a:rPr>
              <a:t>are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why</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they</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are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needed</a:t>
            </a:r>
            <a:r>
              <a:rPr lang="de-DE" sz="1200" dirty="0">
                <a:latin typeface="Arial" panose="020B0604020202020204" pitchFamily="34" charset="0"/>
                <a:cs typeface="Arial" panose="020B0604020202020204" pitchFamily="34" charset="0"/>
              </a:rPr>
              <a:t>, and </a:t>
            </a:r>
            <a:r>
              <a:rPr lang="de-DE" sz="1200" dirty="0" err="1">
                <a:latin typeface="Arial" panose="020B0604020202020204" pitchFamily="34" charset="0"/>
                <a:cs typeface="Arial" panose="020B0604020202020204" pitchFamily="34" charset="0"/>
              </a:rPr>
              <a:t>why</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we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need</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to</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take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collective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action</a:t>
            </a:r>
            <a:r>
              <a:rPr lang="de-DE" sz="1200" dirty="0">
                <a:latin typeface="Arial" panose="020B0604020202020204" pitchFamily="34" charset="0"/>
                <a:cs typeface="Arial" panose="020B0604020202020204" pitchFamily="34" charset="0"/>
              </a:rPr>
              <a:t>.</a:t>
            </a:r>
          </a:p>
          <a:p>
            <a:r>
              <a:rPr lang="de-DE" sz="1200" dirty="0" err="1">
                <a:latin typeface="Arial" panose="020B0604020202020204" pitchFamily="34" charset="0"/>
                <a:cs typeface="Arial" panose="020B0604020202020204" pitchFamily="34" charset="0"/>
              </a:rPr>
              <a:t>Please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tell</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us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what</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you</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think</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of</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animation</a:t>
            </a:r>
            <a:r>
              <a:rPr lang="de-DE" sz="1200" dirty="0">
                <a:latin typeface="Arial" panose="020B0604020202020204" pitchFamily="34" charset="0"/>
                <a:cs typeface="Arial" panose="020B0604020202020204" pitchFamily="34" charset="0"/>
              </a:rPr>
              <a:t> in </a:t>
            </a:r>
            <a:r>
              <a:rPr lang="de-DE" sz="1200" dirty="0" err="1">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comments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below</a:t>
            </a:r>
            <a:r>
              <a:rPr lang="de-DE" sz="1200" dirty="0">
                <a:latin typeface="Arial" panose="020B0604020202020204" pitchFamily="34" charset="0"/>
                <a:cs typeface="Arial" panose="020B0604020202020204" pitchFamily="34" charset="0"/>
              </a:rPr>
              <a:t> and </a:t>
            </a:r>
            <a:r>
              <a:rPr lang="de-DE" sz="1200" dirty="0" err="1">
                <a:latin typeface="Arial" panose="020B0604020202020204" pitchFamily="34" charset="0"/>
                <a:cs typeface="Arial" panose="020B0604020202020204" pitchFamily="34" charset="0"/>
              </a:rPr>
              <a:t>by</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using</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SDGideas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hashtag</a:t>
            </a:r>
            <a:r>
              <a:rPr lang="de-DE" sz="1200" dirty="0">
                <a:latin typeface="Arial" panose="020B0604020202020204" pitchFamily="34" charset="0"/>
                <a:cs typeface="Arial" panose="020B0604020202020204" pitchFamily="34" charset="0"/>
              </a:rPr>
              <a:t> on social </a:t>
            </a:r>
            <a:r>
              <a:rPr lang="de-DE" sz="1200" dirty="0" err="1">
                <a:latin typeface="Arial" panose="020B0604020202020204" pitchFamily="34" charset="0"/>
                <a:cs typeface="Arial" panose="020B0604020202020204" pitchFamily="34" charset="0"/>
              </a:rPr>
              <a:t>media</a:t>
            </a:r>
            <a:r>
              <a:rPr lang="de-DE" sz="1200" dirty="0">
                <a:latin typeface="Arial" panose="020B0604020202020204" pitchFamily="34" charset="0"/>
                <a:cs typeface="Arial" panose="020B0604020202020204" pitchFamily="34" charset="0"/>
              </a:rPr>
              <a:t>.</a:t>
            </a:r>
          </a:p>
          <a:p>
            <a:endParaRPr lang="de-DE" sz="1200" dirty="0">
              <a:latin typeface="Arial" panose="020B0604020202020204" pitchFamily="34" charset="0"/>
              <a:cs typeface="Arial" panose="020B0604020202020204" pitchFamily="34" charset="0"/>
            </a:endParaRPr>
          </a:p>
          <a:p>
            <a:endParaRPr lang="de-DE" sz="12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A4775E10-95D6-4BE0-ADB3-AEAD87179D9F}" type="slidenum">
              <a:rPr lang="de-DE" smtClean="0"/>
              <a:t>6</a:t>
            </a:fld>
            <a:endParaRPr lang="de-DE"/>
          </a:p>
        </p:txBody>
      </p:sp>
    </p:spTree>
    <p:extLst>
      <p:ext uri="{BB962C8B-B14F-4D97-AF65-F5344CB8AC3E}">
        <p14:creationId xmlns:p14="http://schemas.microsoft.com/office/powerpoint/2010/main" val="3640011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D3593B-A1DD-46B0-99DE-9A4CCC36581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F4F1A6D-5BA4-4C57-9092-711DDBBEAA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09BCA41A-802B-49C6-AB84-2B096B16B5AC}"/>
              </a:ext>
            </a:extLst>
          </p:cNvPr>
          <p:cNvSpPr>
            <a:spLocks noGrp="1"/>
          </p:cNvSpPr>
          <p:nvPr>
            <p:ph type="dt" sz="half" idx="10"/>
          </p:nvPr>
        </p:nvSpPr>
        <p:spPr/>
        <p:txBody>
          <a:bodyPr/>
          <a:lstStyle/>
          <a:p>
            <a:fld id="{3B935194-833C-4487-BADF-D944CD5CF5E0}" type="datetimeFigureOut">
              <a:rPr lang="de-DE" smtClean="0"/>
              <a:t>15.09.2020</a:t>
            </a:fld>
            <a:endParaRPr lang="de-DE"/>
          </a:p>
        </p:txBody>
      </p:sp>
      <p:sp>
        <p:nvSpPr>
          <p:cNvPr id="5" name="Fußzeilenplatzhalter 4">
            <a:extLst>
              <a:ext uri="{FF2B5EF4-FFF2-40B4-BE49-F238E27FC236}">
                <a16:creationId xmlns:a16="http://schemas.microsoft.com/office/drawing/2014/main" id="{2C2E8DFA-47A2-4D41-871D-1E929E60BD6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D251674-4C1C-4125-96E1-9010D00E9BEE}"/>
              </a:ext>
            </a:extLst>
          </p:cNvPr>
          <p:cNvSpPr>
            <a:spLocks noGrp="1"/>
          </p:cNvSpPr>
          <p:nvPr>
            <p:ph type="sldNum" sz="quarter" idx="12"/>
          </p:nvPr>
        </p:nvSpPr>
        <p:spPr/>
        <p:txBody>
          <a:bodyPr/>
          <a:lstStyle/>
          <a:p>
            <a:fld id="{1B6551E2-8E7E-4BF1-AE98-DF5BB11578E2}" type="slidenum">
              <a:rPr lang="de-DE" smtClean="0"/>
              <a:t>‹Nr.›</a:t>
            </a:fld>
            <a:endParaRPr lang="de-DE"/>
          </a:p>
        </p:txBody>
      </p:sp>
    </p:spTree>
    <p:extLst>
      <p:ext uri="{BB962C8B-B14F-4D97-AF65-F5344CB8AC3E}">
        <p14:creationId xmlns:p14="http://schemas.microsoft.com/office/powerpoint/2010/main" val="2520287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DDDDB2-9CD1-49BE-9246-CB88F358474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B26CD931-071E-46BE-B66D-56E27C5AC07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104EC8C-71F2-4A66-A6E4-FAA4AFF09D56}"/>
              </a:ext>
            </a:extLst>
          </p:cNvPr>
          <p:cNvSpPr>
            <a:spLocks noGrp="1"/>
          </p:cNvSpPr>
          <p:nvPr>
            <p:ph type="dt" sz="half" idx="10"/>
          </p:nvPr>
        </p:nvSpPr>
        <p:spPr/>
        <p:txBody>
          <a:bodyPr/>
          <a:lstStyle/>
          <a:p>
            <a:fld id="{3B935194-833C-4487-BADF-D944CD5CF5E0}" type="datetimeFigureOut">
              <a:rPr lang="de-DE" smtClean="0"/>
              <a:t>15.09.2020</a:t>
            </a:fld>
            <a:endParaRPr lang="de-DE"/>
          </a:p>
        </p:txBody>
      </p:sp>
      <p:sp>
        <p:nvSpPr>
          <p:cNvPr id="5" name="Fußzeilenplatzhalter 4">
            <a:extLst>
              <a:ext uri="{FF2B5EF4-FFF2-40B4-BE49-F238E27FC236}">
                <a16:creationId xmlns:a16="http://schemas.microsoft.com/office/drawing/2014/main" id="{9DC574B2-8386-4255-A5EF-76D221D5DE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B0DC101-7F0F-4AED-AEB7-3AE18B26D6B1}"/>
              </a:ext>
            </a:extLst>
          </p:cNvPr>
          <p:cNvSpPr>
            <a:spLocks noGrp="1"/>
          </p:cNvSpPr>
          <p:nvPr>
            <p:ph type="sldNum" sz="quarter" idx="12"/>
          </p:nvPr>
        </p:nvSpPr>
        <p:spPr/>
        <p:txBody>
          <a:bodyPr/>
          <a:lstStyle/>
          <a:p>
            <a:fld id="{1B6551E2-8E7E-4BF1-AE98-DF5BB11578E2}" type="slidenum">
              <a:rPr lang="de-DE" smtClean="0"/>
              <a:t>‹Nr.›</a:t>
            </a:fld>
            <a:endParaRPr lang="de-DE"/>
          </a:p>
        </p:txBody>
      </p:sp>
    </p:spTree>
    <p:extLst>
      <p:ext uri="{BB962C8B-B14F-4D97-AF65-F5344CB8AC3E}">
        <p14:creationId xmlns:p14="http://schemas.microsoft.com/office/powerpoint/2010/main" val="1852460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8FF65DE-3EFB-4D55-93C7-9B0AB1E94307}"/>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98EC9037-3078-45FF-9B1F-493EBDB117D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3C4A65A-A43E-451C-85CE-72F4D20269AD}"/>
              </a:ext>
            </a:extLst>
          </p:cNvPr>
          <p:cNvSpPr>
            <a:spLocks noGrp="1"/>
          </p:cNvSpPr>
          <p:nvPr>
            <p:ph type="dt" sz="half" idx="10"/>
          </p:nvPr>
        </p:nvSpPr>
        <p:spPr/>
        <p:txBody>
          <a:bodyPr/>
          <a:lstStyle/>
          <a:p>
            <a:fld id="{3B935194-833C-4487-BADF-D944CD5CF5E0}" type="datetimeFigureOut">
              <a:rPr lang="de-DE" smtClean="0"/>
              <a:t>15.09.2020</a:t>
            </a:fld>
            <a:endParaRPr lang="de-DE"/>
          </a:p>
        </p:txBody>
      </p:sp>
      <p:sp>
        <p:nvSpPr>
          <p:cNvPr id="5" name="Fußzeilenplatzhalter 4">
            <a:extLst>
              <a:ext uri="{FF2B5EF4-FFF2-40B4-BE49-F238E27FC236}">
                <a16:creationId xmlns:a16="http://schemas.microsoft.com/office/drawing/2014/main" id="{21B83F23-8BED-4431-9A6C-C9572C8A5D8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E259477-E201-49D3-9628-63585539D93B}"/>
              </a:ext>
            </a:extLst>
          </p:cNvPr>
          <p:cNvSpPr>
            <a:spLocks noGrp="1"/>
          </p:cNvSpPr>
          <p:nvPr>
            <p:ph type="sldNum" sz="quarter" idx="12"/>
          </p:nvPr>
        </p:nvSpPr>
        <p:spPr/>
        <p:txBody>
          <a:bodyPr/>
          <a:lstStyle/>
          <a:p>
            <a:fld id="{1B6551E2-8E7E-4BF1-AE98-DF5BB11578E2}" type="slidenum">
              <a:rPr lang="de-DE" smtClean="0"/>
              <a:t>‹Nr.›</a:t>
            </a:fld>
            <a:endParaRPr lang="de-DE"/>
          </a:p>
        </p:txBody>
      </p:sp>
    </p:spTree>
    <p:extLst>
      <p:ext uri="{BB962C8B-B14F-4D97-AF65-F5344CB8AC3E}">
        <p14:creationId xmlns:p14="http://schemas.microsoft.com/office/powerpoint/2010/main" val="44265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ED200D-A674-4EB4-83DD-DC10E3FFE37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379D01D-E9AD-48B7-97EB-2450E6CB600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3F6E15B-33A4-41B1-9004-5C14EB0B7A11}"/>
              </a:ext>
            </a:extLst>
          </p:cNvPr>
          <p:cNvSpPr>
            <a:spLocks noGrp="1"/>
          </p:cNvSpPr>
          <p:nvPr>
            <p:ph type="dt" sz="half" idx="10"/>
          </p:nvPr>
        </p:nvSpPr>
        <p:spPr/>
        <p:txBody>
          <a:bodyPr/>
          <a:lstStyle/>
          <a:p>
            <a:fld id="{3B935194-833C-4487-BADF-D944CD5CF5E0}" type="datetimeFigureOut">
              <a:rPr lang="de-DE" smtClean="0"/>
              <a:t>15.09.2020</a:t>
            </a:fld>
            <a:endParaRPr lang="de-DE"/>
          </a:p>
        </p:txBody>
      </p:sp>
      <p:sp>
        <p:nvSpPr>
          <p:cNvPr id="5" name="Fußzeilenplatzhalter 4">
            <a:extLst>
              <a:ext uri="{FF2B5EF4-FFF2-40B4-BE49-F238E27FC236}">
                <a16:creationId xmlns:a16="http://schemas.microsoft.com/office/drawing/2014/main" id="{A143376C-F8E1-463F-A980-6F47180FEC6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35A19D4-E948-4171-AE58-3E4CD044283D}"/>
              </a:ext>
            </a:extLst>
          </p:cNvPr>
          <p:cNvSpPr>
            <a:spLocks noGrp="1"/>
          </p:cNvSpPr>
          <p:nvPr>
            <p:ph type="sldNum" sz="quarter" idx="12"/>
          </p:nvPr>
        </p:nvSpPr>
        <p:spPr/>
        <p:txBody>
          <a:bodyPr/>
          <a:lstStyle/>
          <a:p>
            <a:fld id="{1B6551E2-8E7E-4BF1-AE98-DF5BB11578E2}" type="slidenum">
              <a:rPr lang="de-DE" smtClean="0"/>
              <a:t>‹Nr.›</a:t>
            </a:fld>
            <a:endParaRPr lang="de-DE"/>
          </a:p>
        </p:txBody>
      </p:sp>
    </p:spTree>
    <p:extLst>
      <p:ext uri="{BB962C8B-B14F-4D97-AF65-F5344CB8AC3E}">
        <p14:creationId xmlns:p14="http://schemas.microsoft.com/office/powerpoint/2010/main" val="1529606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33C990-CB48-49B0-8305-0A3EDE1AB9E1}"/>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A1CF2E8-6FB5-465C-A335-715DBA50D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0E8B446-BF36-4E07-B169-2672F6252FAE}"/>
              </a:ext>
            </a:extLst>
          </p:cNvPr>
          <p:cNvSpPr>
            <a:spLocks noGrp="1"/>
          </p:cNvSpPr>
          <p:nvPr>
            <p:ph type="dt" sz="half" idx="10"/>
          </p:nvPr>
        </p:nvSpPr>
        <p:spPr/>
        <p:txBody>
          <a:bodyPr/>
          <a:lstStyle/>
          <a:p>
            <a:fld id="{3B935194-833C-4487-BADF-D944CD5CF5E0}" type="datetimeFigureOut">
              <a:rPr lang="de-DE" smtClean="0"/>
              <a:t>15.09.2020</a:t>
            </a:fld>
            <a:endParaRPr lang="de-DE"/>
          </a:p>
        </p:txBody>
      </p:sp>
      <p:sp>
        <p:nvSpPr>
          <p:cNvPr id="5" name="Fußzeilenplatzhalter 4">
            <a:extLst>
              <a:ext uri="{FF2B5EF4-FFF2-40B4-BE49-F238E27FC236}">
                <a16:creationId xmlns:a16="http://schemas.microsoft.com/office/drawing/2014/main" id="{F8A88F34-8773-46B4-A766-C9DECDCE5D2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E32E095-B254-4C54-A427-FC0EB55A4F45}"/>
              </a:ext>
            </a:extLst>
          </p:cNvPr>
          <p:cNvSpPr>
            <a:spLocks noGrp="1"/>
          </p:cNvSpPr>
          <p:nvPr>
            <p:ph type="sldNum" sz="quarter" idx="12"/>
          </p:nvPr>
        </p:nvSpPr>
        <p:spPr/>
        <p:txBody>
          <a:bodyPr/>
          <a:lstStyle/>
          <a:p>
            <a:fld id="{1B6551E2-8E7E-4BF1-AE98-DF5BB11578E2}" type="slidenum">
              <a:rPr lang="de-DE" smtClean="0"/>
              <a:t>‹Nr.›</a:t>
            </a:fld>
            <a:endParaRPr lang="de-DE"/>
          </a:p>
        </p:txBody>
      </p:sp>
    </p:spTree>
    <p:extLst>
      <p:ext uri="{BB962C8B-B14F-4D97-AF65-F5344CB8AC3E}">
        <p14:creationId xmlns:p14="http://schemas.microsoft.com/office/powerpoint/2010/main" val="131999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BB0DF4-37BC-4B64-87F3-8E61B14ECA7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02FD99F-52BB-44DD-B7A4-9915BCFA94A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2078351-FC06-459E-BCA0-8774A8692A2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E23EDAA-25DF-404C-919D-43A0735A4E79}"/>
              </a:ext>
            </a:extLst>
          </p:cNvPr>
          <p:cNvSpPr>
            <a:spLocks noGrp="1"/>
          </p:cNvSpPr>
          <p:nvPr>
            <p:ph type="dt" sz="half" idx="10"/>
          </p:nvPr>
        </p:nvSpPr>
        <p:spPr/>
        <p:txBody>
          <a:bodyPr/>
          <a:lstStyle/>
          <a:p>
            <a:fld id="{3B935194-833C-4487-BADF-D944CD5CF5E0}" type="datetimeFigureOut">
              <a:rPr lang="de-DE" smtClean="0"/>
              <a:t>15.09.2020</a:t>
            </a:fld>
            <a:endParaRPr lang="de-DE"/>
          </a:p>
        </p:txBody>
      </p:sp>
      <p:sp>
        <p:nvSpPr>
          <p:cNvPr id="6" name="Fußzeilenplatzhalter 5">
            <a:extLst>
              <a:ext uri="{FF2B5EF4-FFF2-40B4-BE49-F238E27FC236}">
                <a16:creationId xmlns:a16="http://schemas.microsoft.com/office/drawing/2014/main" id="{2010235F-7062-482D-A4A4-E07C75F45F6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20094BC-69B7-4B63-B947-FE5F9D93C543}"/>
              </a:ext>
            </a:extLst>
          </p:cNvPr>
          <p:cNvSpPr>
            <a:spLocks noGrp="1"/>
          </p:cNvSpPr>
          <p:nvPr>
            <p:ph type="sldNum" sz="quarter" idx="12"/>
          </p:nvPr>
        </p:nvSpPr>
        <p:spPr/>
        <p:txBody>
          <a:bodyPr/>
          <a:lstStyle/>
          <a:p>
            <a:fld id="{1B6551E2-8E7E-4BF1-AE98-DF5BB11578E2}" type="slidenum">
              <a:rPr lang="de-DE" smtClean="0"/>
              <a:t>‹Nr.›</a:t>
            </a:fld>
            <a:endParaRPr lang="de-DE"/>
          </a:p>
        </p:txBody>
      </p:sp>
    </p:spTree>
    <p:extLst>
      <p:ext uri="{BB962C8B-B14F-4D97-AF65-F5344CB8AC3E}">
        <p14:creationId xmlns:p14="http://schemas.microsoft.com/office/powerpoint/2010/main" val="65932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09C33-6CE9-45A5-890D-BF4645F7B141}"/>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F23475F2-3214-4C1C-91DB-70FC32965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78B2E91-B0CB-4428-8992-33011BF612D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5333624-0701-4F3E-82C6-1CA524FB93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FFEBAC0-7D24-4052-BCA2-312AAEEDB3C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43B04B39-65F8-41F3-96F0-288A33AC9A6B}"/>
              </a:ext>
            </a:extLst>
          </p:cNvPr>
          <p:cNvSpPr>
            <a:spLocks noGrp="1"/>
          </p:cNvSpPr>
          <p:nvPr>
            <p:ph type="dt" sz="half" idx="10"/>
          </p:nvPr>
        </p:nvSpPr>
        <p:spPr/>
        <p:txBody>
          <a:bodyPr/>
          <a:lstStyle/>
          <a:p>
            <a:fld id="{3B935194-833C-4487-BADF-D944CD5CF5E0}" type="datetimeFigureOut">
              <a:rPr lang="de-DE" smtClean="0"/>
              <a:t>15.09.2020</a:t>
            </a:fld>
            <a:endParaRPr lang="de-DE"/>
          </a:p>
        </p:txBody>
      </p:sp>
      <p:sp>
        <p:nvSpPr>
          <p:cNvPr id="8" name="Fußzeilenplatzhalter 7">
            <a:extLst>
              <a:ext uri="{FF2B5EF4-FFF2-40B4-BE49-F238E27FC236}">
                <a16:creationId xmlns:a16="http://schemas.microsoft.com/office/drawing/2014/main" id="{8A97D774-9FCD-4430-8B26-134F393ACA7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DA8C0BD0-15D8-4A76-B249-894C9C42B89F}"/>
              </a:ext>
            </a:extLst>
          </p:cNvPr>
          <p:cNvSpPr>
            <a:spLocks noGrp="1"/>
          </p:cNvSpPr>
          <p:nvPr>
            <p:ph type="sldNum" sz="quarter" idx="12"/>
          </p:nvPr>
        </p:nvSpPr>
        <p:spPr/>
        <p:txBody>
          <a:bodyPr/>
          <a:lstStyle/>
          <a:p>
            <a:fld id="{1B6551E2-8E7E-4BF1-AE98-DF5BB11578E2}" type="slidenum">
              <a:rPr lang="de-DE" smtClean="0"/>
              <a:t>‹Nr.›</a:t>
            </a:fld>
            <a:endParaRPr lang="de-DE"/>
          </a:p>
        </p:txBody>
      </p:sp>
    </p:spTree>
    <p:extLst>
      <p:ext uri="{BB962C8B-B14F-4D97-AF65-F5344CB8AC3E}">
        <p14:creationId xmlns:p14="http://schemas.microsoft.com/office/powerpoint/2010/main" val="573455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602861-B504-4FD2-9B00-E6D969BF1CF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A9A392DC-C366-44C3-B0A5-473493E8F3BF}"/>
              </a:ext>
            </a:extLst>
          </p:cNvPr>
          <p:cNvSpPr>
            <a:spLocks noGrp="1"/>
          </p:cNvSpPr>
          <p:nvPr>
            <p:ph type="dt" sz="half" idx="10"/>
          </p:nvPr>
        </p:nvSpPr>
        <p:spPr/>
        <p:txBody>
          <a:bodyPr/>
          <a:lstStyle/>
          <a:p>
            <a:fld id="{3B935194-833C-4487-BADF-D944CD5CF5E0}" type="datetimeFigureOut">
              <a:rPr lang="de-DE" smtClean="0"/>
              <a:t>15.09.2020</a:t>
            </a:fld>
            <a:endParaRPr lang="de-DE"/>
          </a:p>
        </p:txBody>
      </p:sp>
      <p:sp>
        <p:nvSpPr>
          <p:cNvPr id="4" name="Fußzeilenplatzhalter 3">
            <a:extLst>
              <a:ext uri="{FF2B5EF4-FFF2-40B4-BE49-F238E27FC236}">
                <a16:creationId xmlns:a16="http://schemas.microsoft.com/office/drawing/2014/main" id="{AF03E05D-B515-4CC4-AEC7-D57570576D59}"/>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B6D0C179-CCE7-4A8A-A4CF-BB9AF3B52484}"/>
              </a:ext>
            </a:extLst>
          </p:cNvPr>
          <p:cNvSpPr>
            <a:spLocks noGrp="1"/>
          </p:cNvSpPr>
          <p:nvPr>
            <p:ph type="sldNum" sz="quarter" idx="12"/>
          </p:nvPr>
        </p:nvSpPr>
        <p:spPr/>
        <p:txBody>
          <a:bodyPr/>
          <a:lstStyle/>
          <a:p>
            <a:fld id="{1B6551E2-8E7E-4BF1-AE98-DF5BB11578E2}" type="slidenum">
              <a:rPr lang="de-DE" smtClean="0"/>
              <a:t>‹Nr.›</a:t>
            </a:fld>
            <a:endParaRPr lang="de-DE"/>
          </a:p>
        </p:txBody>
      </p:sp>
    </p:spTree>
    <p:extLst>
      <p:ext uri="{BB962C8B-B14F-4D97-AF65-F5344CB8AC3E}">
        <p14:creationId xmlns:p14="http://schemas.microsoft.com/office/powerpoint/2010/main" val="953002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8E08002-4234-4FA8-A62F-5EA68414B9EA}"/>
              </a:ext>
            </a:extLst>
          </p:cNvPr>
          <p:cNvSpPr>
            <a:spLocks noGrp="1"/>
          </p:cNvSpPr>
          <p:nvPr>
            <p:ph type="dt" sz="half" idx="10"/>
          </p:nvPr>
        </p:nvSpPr>
        <p:spPr/>
        <p:txBody>
          <a:bodyPr/>
          <a:lstStyle/>
          <a:p>
            <a:fld id="{3B935194-833C-4487-BADF-D944CD5CF5E0}" type="datetimeFigureOut">
              <a:rPr lang="de-DE" smtClean="0"/>
              <a:t>15.09.2020</a:t>
            </a:fld>
            <a:endParaRPr lang="de-DE"/>
          </a:p>
        </p:txBody>
      </p:sp>
      <p:sp>
        <p:nvSpPr>
          <p:cNvPr id="3" name="Fußzeilenplatzhalter 2">
            <a:extLst>
              <a:ext uri="{FF2B5EF4-FFF2-40B4-BE49-F238E27FC236}">
                <a16:creationId xmlns:a16="http://schemas.microsoft.com/office/drawing/2014/main" id="{2B64079E-1085-4D7D-8AEE-5CE7CA960AA6}"/>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1A2FBE9-16F7-4BB4-A208-50EB5FFD5811}"/>
              </a:ext>
            </a:extLst>
          </p:cNvPr>
          <p:cNvSpPr>
            <a:spLocks noGrp="1"/>
          </p:cNvSpPr>
          <p:nvPr>
            <p:ph type="sldNum" sz="quarter" idx="12"/>
          </p:nvPr>
        </p:nvSpPr>
        <p:spPr/>
        <p:txBody>
          <a:bodyPr/>
          <a:lstStyle/>
          <a:p>
            <a:fld id="{1B6551E2-8E7E-4BF1-AE98-DF5BB11578E2}" type="slidenum">
              <a:rPr lang="de-DE" smtClean="0"/>
              <a:t>‹Nr.›</a:t>
            </a:fld>
            <a:endParaRPr lang="de-DE"/>
          </a:p>
        </p:txBody>
      </p:sp>
    </p:spTree>
    <p:extLst>
      <p:ext uri="{BB962C8B-B14F-4D97-AF65-F5344CB8AC3E}">
        <p14:creationId xmlns:p14="http://schemas.microsoft.com/office/powerpoint/2010/main" val="153261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1E1565-FED3-4120-A416-069ED55C5C6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6AD7A3A-3347-4D4E-A76C-4268437D33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A786A5D-68CB-4A93-828C-DBDC0FF317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57C8B89-F474-4A17-96DA-8131756E4ACF}"/>
              </a:ext>
            </a:extLst>
          </p:cNvPr>
          <p:cNvSpPr>
            <a:spLocks noGrp="1"/>
          </p:cNvSpPr>
          <p:nvPr>
            <p:ph type="dt" sz="half" idx="10"/>
          </p:nvPr>
        </p:nvSpPr>
        <p:spPr/>
        <p:txBody>
          <a:bodyPr/>
          <a:lstStyle/>
          <a:p>
            <a:fld id="{3B935194-833C-4487-BADF-D944CD5CF5E0}" type="datetimeFigureOut">
              <a:rPr lang="de-DE" smtClean="0"/>
              <a:t>15.09.2020</a:t>
            </a:fld>
            <a:endParaRPr lang="de-DE"/>
          </a:p>
        </p:txBody>
      </p:sp>
      <p:sp>
        <p:nvSpPr>
          <p:cNvPr id="6" name="Fußzeilenplatzhalter 5">
            <a:extLst>
              <a:ext uri="{FF2B5EF4-FFF2-40B4-BE49-F238E27FC236}">
                <a16:creationId xmlns:a16="http://schemas.microsoft.com/office/drawing/2014/main" id="{5486FD74-A2B5-46CB-8F0C-A9BF201D79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C14BE1-E790-4B93-904B-5BD7448B0A3C}"/>
              </a:ext>
            </a:extLst>
          </p:cNvPr>
          <p:cNvSpPr>
            <a:spLocks noGrp="1"/>
          </p:cNvSpPr>
          <p:nvPr>
            <p:ph type="sldNum" sz="quarter" idx="12"/>
          </p:nvPr>
        </p:nvSpPr>
        <p:spPr/>
        <p:txBody>
          <a:bodyPr/>
          <a:lstStyle/>
          <a:p>
            <a:fld id="{1B6551E2-8E7E-4BF1-AE98-DF5BB11578E2}" type="slidenum">
              <a:rPr lang="de-DE" smtClean="0"/>
              <a:t>‹Nr.›</a:t>
            </a:fld>
            <a:endParaRPr lang="de-DE"/>
          </a:p>
        </p:txBody>
      </p:sp>
    </p:spTree>
    <p:extLst>
      <p:ext uri="{BB962C8B-B14F-4D97-AF65-F5344CB8AC3E}">
        <p14:creationId xmlns:p14="http://schemas.microsoft.com/office/powerpoint/2010/main" val="2127670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F4F3B1-524A-4228-8CF4-D2D01B41415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E8A4D131-306D-4E6C-81A7-6B128F3610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7CF26410-9079-49A9-A958-42C82C3E65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FFDFED3-4785-4074-948D-402A88815364}"/>
              </a:ext>
            </a:extLst>
          </p:cNvPr>
          <p:cNvSpPr>
            <a:spLocks noGrp="1"/>
          </p:cNvSpPr>
          <p:nvPr>
            <p:ph type="dt" sz="half" idx="10"/>
          </p:nvPr>
        </p:nvSpPr>
        <p:spPr/>
        <p:txBody>
          <a:bodyPr/>
          <a:lstStyle/>
          <a:p>
            <a:fld id="{3B935194-833C-4487-BADF-D944CD5CF5E0}" type="datetimeFigureOut">
              <a:rPr lang="de-DE" smtClean="0"/>
              <a:t>15.09.2020</a:t>
            </a:fld>
            <a:endParaRPr lang="de-DE"/>
          </a:p>
        </p:txBody>
      </p:sp>
      <p:sp>
        <p:nvSpPr>
          <p:cNvPr id="6" name="Fußzeilenplatzhalter 5">
            <a:extLst>
              <a:ext uri="{FF2B5EF4-FFF2-40B4-BE49-F238E27FC236}">
                <a16:creationId xmlns:a16="http://schemas.microsoft.com/office/drawing/2014/main" id="{86AB2E91-6A63-441B-BBEB-A0F8ABE7897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18F4F42-282B-4FB3-93AF-141468E25E8A}"/>
              </a:ext>
            </a:extLst>
          </p:cNvPr>
          <p:cNvSpPr>
            <a:spLocks noGrp="1"/>
          </p:cNvSpPr>
          <p:nvPr>
            <p:ph type="sldNum" sz="quarter" idx="12"/>
          </p:nvPr>
        </p:nvSpPr>
        <p:spPr/>
        <p:txBody>
          <a:bodyPr/>
          <a:lstStyle/>
          <a:p>
            <a:fld id="{1B6551E2-8E7E-4BF1-AE98-DF5BB11578E2}" type="slidenum">
              <a:rPr lang="de-DE" smtClean="0"/>
              <a:t>‹Nr.›</a:t>
            </a:fld>
            <a:endParaRPr lang="de-DE"/>
          </a:p>
        </p:txBody>
      </p:sp>
    </p:spTree>
    <p:extLst>
      <p:ext uri="{BB962C8B-B14F-4D97-AF65-F5344CB8AC3E}">
        <p14:creationId xmlns:p14="http://schemas.microsoft.com/office/powerpoint/2010/main" val="107100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FF0A0BB-8FA4-481D-B456-5604A7D72A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C0684BA4-D48D-4DAC-8B6A-C770FFAEB5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2856DCB-18C0-4A98-9159-E11939276F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935194-833C-4487-BADF-D944CD5CF5E0}" type="datetimeFigureOut">
              <a:rPr lang="de-DE" smtClean="0"/>
              <a:t>15.09.2020</a:t>
            </a:fld>
            <a:endParaRPr lang="de-DE"/>
          </a:p>
        </p:txBody>
      </p:sp>
      <p:sp>
        <p:nvSpPr>
          <p:cNvPr id="5" name="Fußzeilenplatzhalter 4">
            <a:extLst>
              <a:ext uri="{FF2B5EF4-FFF2-40B4-BE49-F238E27FC236}">
                <a16:creationId xmlns:a16="http://schemas.microsoft.com/office/drawing/2014/main" id="{CCC6647A-2D57-4167-9375-9B8E60FF9B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FC2348C8-3BD4-4889-B8D3-610D30615A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6551E2-8E7E-4BF1-AE98-DF5BB11578E2}" type="slidenum">
              <a:rPr lang="de-DE" smtClean="0"/>
              <a:t>‹Nr.›</a:t>
            </a:fld>
            <a:endParaRPr lang="de-DE"/>
          </a:p>
        </p:txBody>
      </p:sp>
    </p:spTree>
    <p:extLst>
      <p:ext uri="{BB962C8B-B14F-4D97-AF65-F5344CB8AC3E}">
        <p14:creationId xmlns:p14="http://schemas.microsoft.com/office/powerpoint/2010/main" val="543858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PRq8D_W1F84" TargetMode="External"/><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youtube.com/watch?v=-4iGPnF0Wzw" TargetMode="External"/><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www.youtube.com/watch?v=Ws8risKTaw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hyperlink" Target="https://www.youtube.com/watch?v=p2hyORs83E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youtube.com/watch?v=hhKIIQIyI6s" TargetMode="External"/><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DE7CD3D-20B1-48BA-90F8-89B66800FA77}"/>
              </a:ext>
            </a:extLst>
          </p:cNvPr>
          <p:cNvPicPr/>
          <p:nvPr/>
        </p:nvPicPr>
        <p:blipFill>
          <a:blip r:embed="rId3">
            <a:alphaModFix amt="10000"/>
            <a:extLst>
              <a:ext uri="{28A0092B-C50C-407E-A947-70E740481C1C}">
                <a14:useLocalDpi xmlns:a14="http://schemas.microsoft.com/office/drawing/2010/main" val="0"/>
              </a:ext>
            </a:extLst>
          </a:blip>
          <a:stretch>
            <a:fillRect/>
          </a:stretch>
        </p:blipFill>
        <p:spPr>
          <a:xfrm>
            <a:off x="5020310" y="-460057"/>
            <a:ext cx="7904480" cy="7940040"/>
          </a:xfrm>
          <a:prstGeom prst="rect">
            <a:avLst/>
          </a:prstGeom>
        </p:spPr>
      </p:pic>
      <p:sp>
        <p:nvSpPr>
          <p:cNvPr id="4" name="Titel 3">
            <a:extLst>
              <a:ext uri="{FF2B5EF4-FFF2-40B4-BE49-F238E27FC236}">
                <a16:creationId xmlns:a16="http://schemas.microsoft.com/office/drawing/2014/main" id="{47A9503F-104D-4EBC-AD58-91DC9FF10808}"/>
              </a:ext>
            </a:extLst>
          </p:cNvPr>
          <p:cNvSpPr>
            <a:spLocks noGrp="1"/>
          </p:cNvSpPr>
          <p:nvPr>
            <p:ph type="ctrTitle"/>
          </p:nvPr>
        </p:nvSpPr>
        <p:spPr/>
        <p:txBody>
          <a:bodyPr/>
          <a:lstStyle/>
          <a:p>
            <a:r>
              <a:rPr lang="de-DE" dirty="0" err="1"/>
              <a:t>CityWorks</a:t>
            </a:r>
            <a:r>
              <a:rPr lang="de-DE" dirty="0"/>
              <a:t>: Video Collection</a:t>
            </a:r>
          </a:p>
        </p:txBody>
      </p:sp>
      <p:sp>
        <p:nvSpPr>
          <p:cNvPr id="5" name="Untertitel 4">
            <a:extLst>
              <a:ext uri="{FF2B5EF4-FFF2-40B4-BE49-F238E27FC236}">
                <a16:creationId xmlns:a16="http://schemas.microsoft.com/office/drawing/2014/main" id="{73A9C24E-11E9-4C68-A81F-DF75425A7D8B}"/>
              </a:ext>
            </a:extLst>
          </p:cNvPr>
          <p:cNvSpPr>
            <a:spLocks noGrp="1"/>
          </p:cNvSpPr>
          <p:nvPr>
            <p:ph type="subTitle" idx="1"/>
          </p:nvPr>
        </p:nvSpPr>
        <p:spPr/>
        <p:txBody>
          <a:bodyPr/>
          <a:lstStyle/>
          <a:p>
            <a:r>
              <a:rPr lang="de-DE" dirty="0"/>
              <a:t>(</a:t>
            </a:r>
            <a:r>
              <a:rPr lang="en-GB" dirty="0"/>
              <a:t>You can find further information in the notes below the slides</a:t>
            </a:r>
            <a:r>
              <a:rPr lang="de-DE" dirty="0"/>
              <a:t>)</a:t>
            </a:r>
          </a:p>
        </p:txBody>
      </p:sp>
    </p:spTree>
    <p:extLst>
      <p:ext uri="{BB962C8B-B14F-4D97-AF65-F5344CB8AC3E}">
        <p14:creationId xmlns:p14="http://schemas.microsoft.com/office/powerpoint/2010/main" val="3906703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86F5C9-C757-4B1B-BCA3-66FDE7BB25D4}"/>
              </a:ext>
            </a:extLst>
          </p:cNvPr>
          <p:cNvSpPr>
            <a:spLocks noGrp="1"/>
          </p:cNvSpPr>
          <p:nvPr>
            <p:ph type="title"/>
          </p:nvPr>
        </p:nvSpPr>
        <p:spPr/>
        <p:txBody>
          <a:bodyPr/>
          <a:lstStyle/>
          <a:p>
            <a:endParaRPr lang="de-DE" dirty="0"/>
          </a:p>
        </p:txBody>
      </p:sp>
      <p:pic>
        <p:nvPicPr>
          <p:cNvPr id="4" name="Bild 5">
            <a:hlinkClick r:id="rId3"/>
            <a:extLst>
              <a:ext uri="{FF2B5EF4-FFF2-40B4-BE49-F238E27FC236}">
                <a16:creationId xmlns:a16="http://schemas.microsoft.com/office/drawing/2014/main" id="{3C779287-F4F2-449E-A39E-3A9C1FBE688D}"/>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3000266" y="1505530"/>
            <a:ext cx="6191468" cy="3846939"/>
          </a:xfrm>
          <a:prstGeom prst="rect">
            <a:avLst/>
          </a:prstGeom>
          <a:ln>
            <a:solidFill>
              <a:schemeClr val="bg1">
                <a:lumMod val="50000"/>
              </a:schemeClr>
            </a:solidFill>
          </a:ln>
        </p:spPr>
      </p:pic>
      <p:pic>
        <p:nvPicPr>
          <p:cNvPr id="5" name="Bild 11">
            <a:extLst>
              <a:ext uri="{FF2B5EF4-FFF2-40B4-BE49-F238E27FC236}">
                <a16:creationId xmlns:a16="http://schemas.microsoft.com/office/drawing/2014/main" id="{B565A604-BBBE-48C1-A61F-A2EA4C528A31}"/>
              </a:ext>
            </a:extLst>
          </p:cNvPr>
          <p:cNvPicPr/>
          <p:nvPr/>
        </p:nvPicPr>
        <p:blipFill>
          <a:blip r:embed="rId5" cstate="screen">
            <a:extLst>
              <a:ext uri="{BEBA8EAE-BF5A-486C-A8C5-ECC9F3942E4B}">
                <a14:imgProps xmlns:a14="http://schemas.microsoft.com/office/drawing/2010/main">
                  <a14:imgLayer r:embed="rId6">
                    <a14:imgEffect>
                      <a14:sharpenSoften amount="10000"/>
                    </a14:imgEffect>
                    <a14:imgEffect>
                      <a14:brightnessContrast contrast="10000"/>
                    </a14:imgEffect>
                  </a14:imgLayer>
                </a14:imgProps>
              </a:ext>
              <a:ext uri="{28A0092B-C50C-407E-A947-70E740481C1C}">
                <a14:useLocalDpi xmlns:a14="http://schemas.microsoft.com/office/drawing/2010/main"/>
              </a:ext>
            </a:extLst>
          </a:blip>
          <a:srcRect/>
          <a:stretch>
            <a:fillRect/>
          </a:stretch>
        </p:blipFill>
        <p:spPr bwMode="auto">
          <a:xfrm>
            <a:off x="838200" y="365125"/>
            <a:ext cx="1524176" cy="1325563"/>
          </a:xfrm>
          <a:prstGeom prst="rect">
            <a:avLst/>
          </a:prstGeom>
          <a:noFill/>
          <a:ln>
            <a:noFill/>
          </a:ln>
        </p:spPr>
      </p:pic>
      <p:pic>
        <p:nvPicPr>
          <p:cNvPr id="6" name="Grafik 5">
            <a:extLst>
              <a:ext uri="{FF2B5EF4-FFF2-40B4-BE49-F238E27FC236}">
                <a16:creationId xmlns:a16="http://schemas.microsoft.com/office/drawing/2014/main" id="{52AF9EE8-25A5-4583-9466-1B169493D0E1}"/>
              </a:ext>
            </a:extLst>
          </p:cNvPr>
          <p:cNvPicPr/>
          <p:nvPr/>
        </p:nvPicPr>
        <p:blipFill>
          <a:blip r:embed="rId7">
            <a:alphaModFix amt="10000"/>
            <a:extLst>
              <a:ext uri="{28A0092B-C50C-407E-A947-70E740481C1C}">
                <a14:useLocalDpi xmlns:a14="http://schemas.microsoft.com/office/drawing/2010/main" val="0"/>
              </a:ext>
            </a:extLst>
          </a:blip>
          <a:stretch>
            <a:fillRect/>
          </a:stretch>
        </p:blipFill>
        <p:spPr>
          <a:xfrm>
            <a:off x="9164232" y="-1036321"/>
            <a:ext cx="7904480" cy="7940040"/>
          </a:xfrm>
          <a:prstGeom prst="rect">
            <a:avLst/>
          </a:prstGeom>
        </p:spPr>
      </p:pic>
    </p:spTree>
    <p:extLst>
      <p:ext uri="{BB962C8B-B14F-4D97-AF65-F5344CB8AC3E}">
        <p14:creationId xmlns:p14="http://schemas.microsoft.com/office/powerpoint/2010/main" val="4081678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86F5C9-C757-4B1B-BCA3-66FDE7BB25D4}"/>
              </a:ext>
            </a:extLst>
          </p:cNvPr>
          <p:cNvSpPr>
            <a:spLocks noGrp="1"/>
          </p:cNvSpPr>
          <p:nvPr>
            <p:ph type="title"/>
          </p:nvPr>
        </p:nvSpPr>
        <p:spPr/>
        <p:txBody>
          <a:bodyPr/>
          <a:lstStyle/>
          <a:p>
            <a:endParaRPr lang="de-DE" dirty="0"/>
          </a:p>
        </p:txBody>
      </p:sp>
      <p:pic>
        <p:nvPicPr>
          <p:cNvPr id="4" name="Bild 5">
            <a:hlinkClick r:id="rId3"/>
            <a:extLst>
              <a:ext uri="{FF2B5EF4-FFF2-40B4-BE49-F238E27FC236}">
                <a16:creationId xmlns:a16="http://schemas.microsoft.com/office/drawing/2014/main" id="{3C779287-F4F2-449E-A39E-3A9C1FBE688D}"/>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3000266" y="1686216"/>
            <a:ext cx="6191468" cy="3485566"/>
          </a:xfrm>
          <a:prstGeom prst="rect">
            <a:avLst/>
          </a:prstGeom>
          <a:ln>
            <a:solidFill>
              <a:schemeClr val="bg1">
                <a:lumMod val="50000"/>
              </a:schemeClr>
            </a:solidFill>
          </a:ln>
        </p:spPr>
      </p:pic>
      <p:pic>
        <p:nvPicPr>
          <p:cNvPr id="5" name="Bild 11">
            <a:extLst>
              <a:ext uri="{FF2B5EF4-FFF2-40B4-BE49-F238E27FC236}">
                <a16:creationId xmlns:a16="http://schemas.microsoft.com/office/drawing/2014/main" id="{B565A604-BBBE-48C1-A61F-A2EA4C528A31}"/>
              </a:ext>
            </a:extLst>
          </p:cNvPr>
          <p:cNvPicPr/>
          <p:nvPr/>
        </p:nvPicPr>
        <p:blipFill>
          <a:blip r:embed="rId5">
            <a:extLst>
              <a:ext uri="{28A0092B-C50C-407E-A947-70E740481C1C}">
                <a14:useLocalDpi xmlns:a14="http://schemas.microsoft.com/office/drawing/2010/main" val="0"/>
              </a:ext>
            </a:extLst>
          </a:blip>
          <a:srcRect/>
          <a:stretch/>
        </p:blipFill>
        <p:spPr bwMode="auto">
          <a:xfrm>
            <a:off x="1044371" y="545136"/>
            <a:ext cx="1111834" cy="965541"/>
          </a:xfrm>
          <a:prstGeom prst="rect">
            <a:avLst/>
          </a:prstGeom>
          <a:noFill/>
          <a:ln>
            <a:noFill/>
          </a:ln>
        </p:spPr>
      </p:pic>
      <p:pic>
        <p:nvPicPr>
          <p:cNvPr id="6" name="Bild 11">
            <a:extLst>
              <a:ext uri="{FF2B5EF4-FFF2-40B4-BE49-F238E27FC236}">
                <a16:creationId xmlns:a16="http://schemas.microsoft.com/office/drawing/2014/main" id="{D66E42FD-BC8E-4536-9CB1-13C20A00A907}"/>
              </a:ext>
            </a:extLst>
          </p:cNvPr>
          <p:cNvPicPr/>
          <p:nvPr/>
        </p:nvPicPr>
        <p:blipFill>
          <a:blip r:embed="rId6" cstate="screen">
            <a:extLst>
              <a:ext uri="{BEBA8EAE-BF5A-486C-A8C5-ECC9F3942E4B}">
                <a14:imgProps xmlns:a14="http://schemas.microsoft.com/office/drawing/2010/main">
                  <a14:imgLayer r:embed="rId7">
                    <a14:imgEffect>
                      <a14:sharpenSoften amount="10000"/>
                    </a14:imgEffect>
                    <a14:imgEffect>
                      <a14:brightnessContrast contrast="10000"/>
                    </a14:imgEffect>
                  </a14:imgLayer>
                </a14:imgProps>
              </a:ext>
              <a:ext uri="{28A0092B-C50C-407E-A947-70E740481C1C}">
                <a14:useLocalDpi xmlns:a14="http://schemas.microsoft.com/office/drawing/2010/main"/>
              </a:ext>
            </a:extLst>
          </a:blip>
          <a:srcRect/>
          <a:stretch>
            <a:fillRect/>
          </a:stretch>
        </p:blipFill>
        <p:spPr bwMode="auto">
          <a:xfrm>
            <a:off x="838200" y="365125"/>
            <a:ext cx="1524176" cy="1325563"/>
          </a:xfrm>
          <a:prstGeom prst="rect">
            <a:avLst/>
          </a:prstGeom>
          <a:noFill/>
          <a:ln>
            <a:noFill/>
          </a:ln>
        </p:spPr>
      </p:pic>
      <p:pic>
        <p:nvPicPr>
          <p:cNvPr id="7" name="Grafik 6">
            <a:extLst>
              <a:ext uri="{FF2B5EF4-FFF2-40B4-BE49-F238E27FC236}">
                <a16:creationId xmlns:a16="http://schemas.microsoft.com/office/drawing/2014/main" id="{18859394-F43E-44D2-A2F5-342D38324E1D}"/>
              </a:ext>
            </a:extLst>
          </p:cNvPr>
          <p:cNvPicPr/>
          <p:nvPr/>
        </p:nvPicPr>
        <p:blipFill>
          <a:blip r:embed="rId8">
            <a:alphaModFix amt="10000"/>
            <a:extLst>
              <a:ext uri="{28A0092B-C50C-407E-A947-70E740481C1C}">
                <a14:useLocalDpi xmlns:a14="http://schemas.microsoft.com/office/drawing/2010/main" val="0"/>
              </a:ext>
            </a:extLst>
          </a:blip>
          <a:stretch>
            <a:fillRect/>
          </a:stretch>
        </p:blipFill>
        <p:spPr>
          <a:xfrm>
            <a:off x="9164232" y="-1036321"/>
            <a:ext cx="7904480" cy="7940040"/>
          </a:xfrm>
          <a:prstGeom prst="rect">
            <a:avLst/>
          </a:prstGeom>
        </p:spPr>
      </p:pic>
    </p:spTree>
    <p:extLst>
      <p:ext uri="{BB962C8B-B14F-4D97-AF65-F5344CB8AC3E}">
        <p14:creationId xmlns:p14="http://schemas.microsoft.com/office/powerpoint/2010/main" val="1623842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86F5C9-C757-4B1B-BCA3-66FDE7BB25D4}"/>
              </a:ext>
            </a:extLst>
          </p:cNvPr>
          <p:cNvSpPr>
            <a:spLocks noGrp="1"/>
          </p:cNvSpPr>
          <p:nvPr>
            <p:ph type="title"/>
          </p:nvPr>
        </p:nvSpPr>
        <p:spPr/>
        <p:txBody>
          <a:bodyPr/>
          <a:lstStyle/>
          <a:p>
            <a:endParaRPr lang="de-DE" dirty="0"/>
          </a:p>
        </p:txBody>
      </p:sp>
      <p:pic>
        <p:nvPicPr>
          <p:cNvPr id="4" name="Bild 5">
            <a:extLst>
              <a:ext uri="{FF2B5EF4-FFF2-40B4-BE49-F238E27FC236}">
                <a16:creationId xmlns:a16="http://schemas.microsoft.com/office/drawing/2014/main" id="{3C779287-F4F2-449E-A39E-3A9C1FBE688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000266" y="1686216"/>
            <a:ext cx="6191468" cy="3485566"/>
          </a:xfrm>
          <a:prstGeom prst="rect">
            <a:avLst/>
          </a:prstGeom>
          <a:ln>
            <a:solidFill>
              <a:schemeClr val="bg1">
                <a:lumMod val="50000"/>
              </a:schemeClr>
            </a:solidFill>
          </a:ln>
        </p:spPr>
      </p:pic>
      <p:pic>
        <p:nvPicPr>
          <p:cNvPr id="5" name="Bild 11">
            <a:extLst>
              <a:ext uri="{FF2B5EF4-FFF2-40B4-BE49-F238E27FC236}">
                <a16:creationId xmlns:a16="http://schemas.microsoft.com/office/drawing/2014/main" id="{B565A604-BBBE-48C1-A61F-A2EA4C528A31}"/>
              </a:ext>
            </a:extLst>
          </p:cNvPr>
          <p:cNvPicPr/>
          <p:nvPr/>
        </p:nvPicPr>
        <p:blipFill>
          <a:blip r:embed="rId4">
            <a:extLst>
              <a:ext uri="{28A0092B-C50C-407E-A947-70E740481C1C}">
                <a14:useLocalDpi xmlns:a14="http://schemas.microsoft.com/office/drawing/2010/main" val="0"/>
              </a:ext>
            </a:extLst>
          </a:blip>
          <a:srcRect/>
          <a:stretch/>
        </p:blipFill>
        <p:spPr bwMode="auto">
          <a:xfrm>
            <a:off x="1044371" y="545136"/>
            <a:ext cx="1111834" cy="965541"/>
          </a:xfrm>
          <a:prstGeom prst="rect">
            <a:avLst/>
          </a:prstGeom>
          <a:noFill/>
          <a:ln>
            <a:noFill/>
          </a:ln>
        </p:spPr>
      </p:pic>
      <p:pic>
        <p:nvPicPr>
          <p:cNvPr id="6" name="Bild 11">
            <a:extLst>
              <a:ext uri="{FF2B5EF4-FFF2-40B4-BE49-F238E27FC236}">
                <a16:creationId xmlns:a16="http://schemas.microsoft.com/office/drawing/2014/main" id="{D66E42FD-BC8E-4536-9CB1-13C20A00A907}"/>
              </a:ext>
            </a:extLst>
          </p:cNvPr>
          <p:cNvPicPr/>
          <p:nvPr/>
        </p:nvPicPr>
        <p:blipFill>
          <a:blip r:embed="rId5" cstate="screen">
            <a:extLst>
              <a:ext uri="{BEBA8EAE-BF5A-486C-A8C5-ECC9F3942E4B}">
                <a14:imgProps xmlns:a14="http://schemas.microsoft.com/office/drawing/2010/main">
                  <a14:imgLayer r:embed="rId6">
                    <a14:imgEffect>
                      <a14:sharpenSoften amount="10000"/>
                    </a14:imgEffect>
                    <a14:imgEffect>
                      <a14:brightnessContrast contrast="10000"/>
                    </a14:imgEffect>
                  </a14:imgLayer>
                </a14:imgProps>
              </a:ext>
              <a:ext uri="{28A0092B-C50C-407E-A947-70E740481C1C}">
                <a14:useLocalDpi xmlns:a14="http://schemas.microsoft.com/office/drawing/2010/main"/>
              </a:ext>
            </a:extLst>
          </a:blip>
          <a:srcRect/>
          <a:stretch>
            <a:fillRect/>
          </a:stretch>
        </p:blipFill>
        <p:spPr bwMode="auto">
          <a:xfrm>
            <a:off x="838200" y="365125"/>
            <a:ext cx="1524176" cy="1325563"/>
          </a:xfrm>
          <a:prstGeom prst="rect">
            <a:avLst/>
          </a:prstGeom>
          <a:noFill/>
          <a:ln>
            <a:noFill/>
          </a:ln>
        </p:spPr>
      </p:pic>
      <p:pic>
        <p:nvPicPr>
          <p:cNvPr id="7" name="Grafik 6">
            <a:hlinkClick r:id="rId7"/>
            <a:extLst>
              <a:ext uri="{FF2B5EF4-FFF2-40B4-BE49-F238E27FC236}">
                <a16:creationId xmlns:a16="http://schemas.microsoft.com/office/drawing/2014/main" id="{9FD56645-CC87-4763-81E8-605551A9B9A8}"/>
              </a:ext>
            </a:extLst>
          </p:cNvPr>
          <p:cNvPicPr>
            <a:picLocks noChangeAspect="1"/>
          </p:cNvPicPr>
          <p:nvPr/>
        </p:nvPicPr>
        <p:blipFill rotWithShape="1">
          <a:blip r:embed="rId8"/>
          <a:srcRect b="6597"/>
          <a:stretch/>
        </p:blipFill>
        <p:spPr>
          <a:xfrm>
            <a:off x="2957851" y="1422400"/>
            <a:ext cx="6276297" cy="4013199"/>
          </a:xfrm>
          <a:prstGeom prst="rect">
            <a:avLst/>
          </a:prstGeom>
          <a:ln>
            <a:solidFill>
              <a:schemeClr val="bg1">
                <a:lumMod val="50000"/>
              </a:schemeClr>
            </a:solidFill>
          </a:ln>
        </p:spPr>
      </p:pic>
      <p:pic>
        <p:nvPicPr>
          <p:cNvPr id="8" name="Grafik 7">
            <a:extLst>
              <a:ext uri="{FF2B5EF4-FFF2-40B4-BE49-F238E27FC236}">
                <a16:creationId xmlns:a16="http://schemas.microsoft.com/office/drawing/2014/main" id="{1CF0C353-5494-4207-9298-B2B83F7020AE}"/>
              </a:ext>
            </a:extLst>
          </p:cNvPr>
          <p:cNvPicPr/>
          <p:nvPr/>
        </p:nvPicPr>
        <p:blipFill>
          <a:blip r:embed="rId9">
            <a:alphaModFix amt="10000"/>
            <a:extLst>
              <a:ext uri="{28A0092B-C50C-407E-A947-70E740481C1C}">
                <a14:useLocalDpi xmlns:a14="http://schemas.microsoft.com/office/drawing/2010/main" val="0"/>
              </a:ext>
            </a:extLst>
          </a:blip>
          <a:stretch>
            <a:fillRect/>
          </a:stretch>
        </p:blipFill>
        <p:spPr>
          <a:xfrm>
            <a:off x="9164232" y="-1036321"/>
            <a:ext cx="7904480" cy="7940040"/>
          </a:xfrm>
          <a:prstGeom prst="rect">
            <a:avLst/>
          </a:prstGeom>
        </p:spPr>
      </p:pic>
    </p:spTree>
    <p:extLst>
      <p:ext uri="{BB962C8B-B14F-4D97-AF65-F5344CB8AC3E}">
        <p14:creationId xmlns:p14="http://schemas.microsoft.com/office/powerpoint/2010/main" val="2009311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86F5C9-C757-4B1B-BCA3-66FDE7BB25D4}"/>
              </a:ext>
            </a:extLst>
          </p:cNvPr>
          <p:cNvSpPr>
            <a:spLocks noGrp="1"/>
          </p:cNvSpPr>
          <p:nvPr>
            <p:ph type="title"/>
          </p:nvPr>
        </p:nvSpPr>
        <p:spPr/>
        <p:txBody>
          <a:bodyPr/>
          <a:lstStyle/>
          <a:p>
            <a:endParaRPr lang="de-DE" dirty="0"/>
          </a:p>
        </p:txBody>
      </p:sp>
      <p:pic>
        <p:nvPicPr>
          <p:cNvPr id="5" name="Bild 11">
            <a:extLst>
              <a:ext uri="{FF2B5EF4-FFF2-40B4-BE49-F238E27FC236}">
                <a16:creationId xmlns:a16="http://schemas.microsoft.com/office/drawing/2014/main" id="{B565A604-BBBE-48C1-A61F-A2EA4C528A31}"/>
              </a:ext>
            </a:extLst>
          </p:cNvPr>
          <p:cNvPicPr/>
          <p:nvPr/>
        </p:nvPicPr>
        <p:blipFill>
          <a:blip r:embed="rId3">
            <a:extLst>
              <a:ext uri="{28A0092B-C50C-407E-A947-70E740481C1C}">
                <a14:useLocalDpi xmlns:a14="http://schemas.microsoft.com/office/drawing/2010/main" val="0"/>
              </a:ext>
            </a:extLst>
          </a:blip>
          <a:srcRect/>
          <a:stretch/>
        </p:blipFill>
        <p:spPr bwMode="auto">
          <a:xfrm>
            <a:off x="1044371" y="545136"/>
            <a:ext cx="1111834" cy="965541"/>
          </a:xfrm>
          <a:prstGeom prst="rect">
            <a:avLst/>
          </a:prstGeom>
          <a:noFill/>
          <a:ln>
            <a:noFill/>
          </a:ln>
        </p:spPr>
      </p:pic>
      <p:pic>
        <p:nvPicPr>
          <p:cNvPr id="6" name="Bild 11">
            <a:extLst>
              <a:ext uri="{FF2B5EF4-FFF2-40B4-BE49-F238E27FC236}">
                <a16:creationId xmlns:a16="http://schemas.microsoft.com/office/drawing/2014/main" id="{D66E42FD-BC8E-4536-9CB1-13C20A00A907}"/>
              </a:ext>
            </a:extLst>
          </p:cNvPr>
          <p:cNvPicPr/>
          <p:nvPr/>
        </p:nvPicPr>
        <p:blipFill>
          <a:blip r:embed="rId4" cstate="screen">
            <a:extLst>
              <a:ext uri="{BEBA8EAE-BF5A-486C-A8C5-ECC9F3942E4B}">
                <a14:imgProps xmlns:a14="http://schemas.microsoft.com/office/drawing/2010/main">
                  <a14:imgLayer r:embed="rId5">
                    <a14:imgEffect>
                      <a14:sharpenSoften amount="10000"/>
                    </a14:imgEffect>
                    <a14:imgEffect>
                      <a14:brightnessContrast contrast="10000"/>
                    </a14:imgEffect>
                  </a14:imgLayer>
                </a14:imgProps>
              </a:ext>
              <a:ext uri="{28A0092B-C50C-407E-A947-70E740481C1C}">
                <a14:useLocalDpi xmlns:a14="http://schemas.microsoft.com/office/drawing/2010/main"/>
              </a:ext>
            </a:extLst>
          </a:blip>
          <a:srcRect/>
          <a:stretch>
            <a:fillRect/>
          </a:stretch>
        </p:blipFill>
        <p:spPr bwMode="auto">
          <a:xfrm>
            <a:off x="838200" y="365125"/>
            <a:ext cx="1524176" cy="1325563"/>
          </a:xfrm>
          <a:prstGeom prst="rect">
            <a:avLst/>
          </a:prstGeom>
          <a:noFill/>
          <a:ln>
            <a:noFill/>
          </a:ln>
        </p:spPr>
      </p:pic>
      <p:pic>
        <p:nvPicPr>
          <p:cNvPr id="9" name="Grafik 8">
            <a:extLst>
              <a:ext uri="{FF2B5EF4-FFF2-40B4-BE49-F238E27FC236}">
                <a16:creationId xmlns:a16="http://schemas.microsoft.com/office/drawing/2014/main" id="{D1F7178F-6E7C-4560-96EB-CA9DB63DD5E4}"/>
              </a:ext>
            </a:extLst>
          </p:cNvPr>
          <p:cNvPicPr/>
          <p:nvPr/>
        </p:nvPicPr>
        <p:blipFill>
          <a:blip r:embed="rId6">
            <a:alphaModFix amt="10000"/>
            <a:extLst>
              <a:ext uri="{28A0092B-C50C-407E-A947-70E740481C1C}">
                <a14:useLocalDpi xmlns:a14="http://schemas.microsoft.com/office/drawing/2010/main" val="0"/>
              </a:ext>
            </a:extLst>
          </a:blip>
          <a:stretch>
            <a:fillRect/>
          </a:stretch>
        </p:blipFill>
        <p:spPr>
          <a:xfrm>
            <a:off x="9164232" y="-1036321"/>
            <a:ext cx="7904480" cy="7940040"/>
          </a:xfrm>
          <a:prstGeom prst="rect">
            <a:avLst/>
          </a:prstGeom>
        </p:spPr>
      </p:pic>
      <p:pic>
        <p:nvPicPr>
          <p:cNvPr id="8" name="Grafik 7">
            <a:hlinkClick r:id="rId7"/>
            <a:extLst>
              <a:ext uri="{FF2B5EF4-FFF2-40B4-BE49-F238E27FC236}">
                <a16:creationId xmlns:a16="http://schemas.microsoft.com/office/drawing/2014/main" id="{2571BF18-8031-4EF1-91E9-8E9465DB6A56}"/>
              </a:ext>
            </a:extLst>
          </p:cNvPr>
          <p:cNvPicPr>
            <a:picLocks noChangeAspect="1"/>
          </p:cNvPicPr>
          <p:nvPr/>
        </p:nvPicPr>
        <p:blipFill rotWithShape="1">
          <a:blip r:embed="rId8">
            <a:extLst>
              <a:ext uri="{28A0092B-C50C-407E-A947-70E740481C1C}">
                <a14:useLocalDpi xmlns:a14="http://schemas.microsoft.com/office/drawing/2010/main" val="0"/>
              </a:ext>
            </a:extLst>
          </a:blip>
          <a:srcRect b="11266"/>
          <a:stretch/>
        </p:blipFill>
        <p:spPr>
          <a:xfrm>
            <a:off x="3241129" y="1422401"/>
            <a:ext cx="5709741" cy="3561080"/>
          </a:xfrm>
          <a:prstGeom prst="rect">
            <a:avLst/>
          </a:prstGeom>
          <a:ln>
            <a:solidFill>
              <a:schemeClr val="bg1">
                <a:lumMod val="50000"/>
              </a:schemeClr>
            </a:solidFill>
          </a:ln>
        </p:spPr>
      </p:pic>
    </p:spTree>
    <p:extLst>
      <p:ext uri="{BB962C8B-B14F-4D97-AF65-F5344CB8AC3E}">
        <p14:creationId xmlns:p14="http://schemas.microsoft.com/office/powerpoint/2010/main" val="3200213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hlinkClick r:id="rId3"/>
            <a:extLst>
              <a:ext uri="{FF2B5EF4-FFF2-40B4-BE49-F238E27FC236}">
                <a16:creationId xmlns:a16="http://schemas.microsoft.com/office/drawing/2014/main" id="{9FD56645-CC87-4763-81E8-605551A9B9A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005778" y="1422400"/>
            <a:ext cx="6180443" cy="4013199"/>
          </a:xfrm>
          <a:prstGeom prst="rect">
            <a:avLst/>
          </a:prstGeom>
          <a:ln>
            <a:solidFill>
              <a:schemeClr val="bg1">
                <a:lumMod val="50000"/>
              </a:schemeClr>
            </a:solidFill>
          </a:ln>
        </p:spPr>
      </p:pic>
      <p:sp>
        <p:nvSpPr>
          <p:cNvPr id="2" name="Titel 1">
            <a:extLst>
              <a:ext uri="{FF2B5EF4-FFF2-40B4-BE49-F238E27FC236}">
                <a16:creationId xmlns:a16="http://schemas.microsoft.com/office/drawing/2014/main" id="{1D86F5C9-C757-4B1B-BCA3-66FDE7BB25D4}"/>
              </a:ext>
            </a:extLst>
          </p:cNvPr>
          <p:cNvSpPr>
            <a:spLocks noGrp="1"/>
          </p:cNvSpPr>
          <p:nvPr>
            <p:ph type="title"/>
          </p:nvPr>
        </p:nvSpPr>
        <p:spPr/>
        <p:txBody>
          <a:bodyPr/>
          <a:lstStyle/>
          <a:p>
            <a:endParaRPr lang="de-DE" dirty="0"/>
          </a:p>
        </p:txBody>
      </p:sp>
      <p:pic>
        <p:nvPicPr>
          <p:cNvPr id="5" name="Bild 11">
            <a:extLst>
              <a:ext uri="{FF2B5EF4-FFF2-40B4-BE49-F238E27FC236}">
                <a16:creationId xmlns:a16="http://schemas.microsoft.com/office/drawing/2014/main" id="{B565A604-BBBE-48C1-A61F-A2EA4C528A31}"/>
              </a:ext>
            </a:extLst>
          </p:cNvPr>
          <p:cNvPicPr/>
          <p:nvPr/>
        </p:nvPicPr>
        <p:blipFill>
          <a:blip r:embed="rId5">
            <a:extLst>
              <a:ext uri="{28A0092B-C50C-407E-A947-70E740481C1C}">
                <a14:useLocalDpi xmlns:a14="http://schemas.microsoft.com/office/drawing/2010/main" val="0"/>
              </a:ext>
            </a:extLst>
          </a:blip>
          <a:srcRect/>
          <a:stretch/>
        </p:blipFill>
        <p:spPr bwMode="auto">
          <a:xfrm>
            <a:off x="1044371" y="545136"/>
            <a:ext cx="1111834" cy="965541"/>
          </a:xfrm>
          <a:prstGeom prst="rect">
            <a:avLst/>
          </a:prstGeom>
          <a:noFill/>
          <a:ln>
            <a:noFill/>
          </a:ln>
        </p:spPr>
      </p:pic>
      <p:pic>
        <p:nvPicPr>
          <p:cNvPr id="6" name="Bild 11">
            <a:extLst>
              <a:ext uri="{FF2B5EF4-FFF2-40B4-BE49-F238E27FC236}">
                <a16:creationId xmlns:a16="http://schemas.microsoft.com/office/drawing/2014/main" id="{D66E42FD-BC8E-4536-9CB1-13C20A00A907}"/>
              </a:ext>
            </a:extLst>
          </p:cNvPr>
          <p:cNvPicPr/>
          <p:nvPr/>
        </p:nvPicPr>
        <p:blipFill>
          <a:blip r:embed="rId6" cstate="screen">
            <a:extLst>
              <a:ext uri="{BEBA8EAE-BF5A-486C-A8C5-ECC9F3942E4B}">
                <a14:imgProps xmlns:a14="http://schemas.microsoft.com/office/drawing/2010/main">
                  <a14:imgLayer r:embed="rId7">
                    <a14:imgEffect>
                      <a14:sharpenSoften amount="10000"/>
                    </a14:imgEffect>
                    <a14:imgEffect>
                      <a14:brightnessContrast contrast="10000"/>
                    </a14:imgEffect>
                  </a14:imgLayer>
                </a14:imgProps>
              </a:ext>
              <a:ext uri="{28A0092B-C50C-407E-A947-70E740481C1C}">
                <a14:useLocalDpi xmlns:a14="http://schemas.microsoft.com/office/drawing/2010/main"/>
              </a:ext>
            </a:extLst>
          </a:blip>
          <a:srcRect/>
          <a:stretch>
            <a:fillRect/>
          </a:stretch>
        </p:blipFill>
        <p:spPr bwMode="auto">
          <a:xfrm>
            <a:off x="838200" y="365125"/>
            <a:ext cx="1524176" cy="1325563"/>
          </a:xfrm>
          <a:prstGeom prst="rect">
            <a:avLst/>
          </a:prstGeom>
          <a:noFill/>
          <a:ln>
            <a:noFill/>
          </a:ln>
        </p:spPr>
      </p:pic>
      <p:pic>
        <p:nvPicPr>
          <p:cNvPr id="9" name="Grafik 8">
            <a:extLst>
              <a:ext uri="{FF2B5EF4-FFF2-40B4-BE49-F238E27FC236}">
                <a16:creationId xmlns:a16="http://schemas.microsoft.com/office/drawing/2014/main" id="{1C2C39BF-108E-4B5A-AA18-47EC0D7A6478}"/>
              </a:ext>
            </a:extLst>
          </p:cNvPr>
          <p:cNvPicPr/>
          <p:nvPr/>
        </p:nvPicPr>
        <p:blipFill>
          <a:blip r:embed="rId8">
            <a:alphaModFix amt="10000"/>
            <a:extLst>
              <a:ext uri="{28A0092B-C50C-407E-A947-70E740481C1C}">
                <a14:useLocalDpi xmlns:a14="http://schemas.microsoft.com/office/drawing/2010/main" val="0"/>
              </a:ext>
            </a:extLst>
          </a:blip>
          <a:stretch>
            <a:fillRect/>
          </a:stretch>
        </p:blipFill>
        <p:spPr>
          <a:xfrm>
            <a:off x="9164232" y="-1036321"/>
            <a:ext cx="7904480" cy="7940040"/>
          </a:xfrm>
          <a:prstGeom prst="rect">
            <a:avLst/>
          </a:prstGeom>
        </p:spPr>
      </p:pic>
    </p:spTree>
    <p:extLst>
      <p:ext uri="{BB962C8B-B14F-4D97-AF65-F5344CB8AC3E}">
        <p14:creationId xmlns:p14="http://schemas.microsoft.com/office/powerpoint/2010/main" val="42881646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3FC2A886F6FE144A0D83744568D8B49" ma:contentTypeVersion="11" ma:contentTypeDescription="Ein neues Dokument erstellen." ma:contentTypeScope="" ma:versionID="fb3dba1f721118fc4d8b9f34a85e7695">
  <xsd:schema xmlns:xsd="http://www.w3.org/2001/XMLSchema" xmlns:xs="http://www.w3.org/2001/XMLSchema" xmlns:p="http://schemas.microsoft.com/office/2006/metadata/properties" xmlns:ns2="dd40f815-c2b0-4806-9729-31780023f806" xmlns:ns3="fa87cbfb-3c94-4ad6-b81a-37318fbcf44e" targetNamespace="http://schemas.microsoft.com/office/2006/metadata/properties" ma:root="true" ma:fieldsID="64527e7407dd203afa4763e33363fbbd" ns2:_="" ns3:_="">
    <xsd:import namespace="dd40f815-c2b0-4806-9729-31780023f806"/>
    <xsd:import namespace="fa87cbfb-3c94-4ad6-b81a-37318fbcf44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0f815-c2b0-4806-9729-31780023f8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87cbfb-3c94-4ad6-b81a-37318fbcf44e"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85A981F-85DD-46F9-BE5A-3E23A2754A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40f815-c2b0-4806-9729-31780023f806"/>
    <ds:schemaRef ds:uri="fa87cbfb-3c94-4ad6-b81a-37318fbcf4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16BCFA-0921-4A33-919D-C115432E08D9}">
  <ds:schemaRefs>
    <ds:schemaRef ds:uri="http://schemas.microsoft.com/sharepoint/v3/contenttype/forms"/>
  </ds:schemaRefs>
</ds:datastoreItem>
</file>

<file path=customXml/itemProps3.xml><?xml version="1.0" encoding="utf-8"?>
<ds:datastoreItem xmlns:ds="http://schemas.openxmlformats.org/officeDocument/2006/customXml" ds:itemID="{FD450371-81C0-48D8-87CB-E7F08638351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a87cbfb-3c94-4ad6-b81a-37318fbcf44e"/>
    <ds:schemaRef ds:uri="http://purl.org/dc/elements/1.1/"/>
    <ds:schemaRef ds:uri="http://schemas.microsoft.com/office/2006/metadata/properties"/>
    <ds:schemaRef ds:uri="dd40f815-c2b0-4806-9729-31780023f80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993</Words>
  <Application>Microsoft Office PowerPoint</Application>
  <PresentationFormat>Breitbild</PresentationFormat>
  <Paragraphs>51</Paragraphs>
  <Slides>6</Slides>
  <Notes>6</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vt:i4>
      </vt:variant>
    </vt:vector>
  </HeadingPairs>
  <TitlesOfParts>
    <vt:vector size="10" baseType="lpstr">
      <vt:lpstr>Arial</vt:lpstr>
      <vt:lpstr>Calibri</vt:lpstr>
      <vt:lpstr>Calibri Light</vt:lpstr>
      <vt:lpstr>Office</vt:lpstr>
      <vt:lpstr>CityWorks: Video Collection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CityWorks: Video Collection</dc:title>
  <dc:creator>Mertens, Till GIZ</dc:creator>
  <cp:lastModifiedBy>Mertens, Till GIZ</cp:lastModifiedBy>
  <cp:revision>1</cp:revision>
  <dcterms:created xsi:type="dcterms:W3CDTF">2020-09-15T08:47:04Z</dcterms:created>
  <dcterms:modified xsi:type="dcterms:W3CDTF">2020-09-15T08:49:07Z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0x01010083FC2A886F6FE144A0D83744568D8B49</vt:lpwstr>
  </property>
</Properties>
</file>