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36452-5CB2-4A8A-BDA8-81B8AD24F718}" v="10" dt="2020-09-15T08:53:29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36962" autoAdjust="0"/>
  </p:normalViewPr>
  <p:slideViewPr>
    <p:cSldViewPr snapToGrid="0">
      <p:cViewPr varScale="1">
        <p:scale>
          <a:sx n="42" d="100"/>
          <a:sy n="42" d="100"/>
        </p:scale>
        <p:origin x="2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tens, Till GIZ" userId="00e80d02-3c3c-483b-a942-22667cae8b1e" providerId="ADAL" clId="{F2BFCA40-3933-4A5E-8FBC-36B33CF0EB6E}"/>
    <pc:docChg chg="undo redo addSld delSld modSld sldOrd">
      <pc:chgData name="Mertens, Till GIZ" userId="00e80d02-3c3c-483b-a942-22667cae8b1e" providerId="ADAL" clId="{F2BFCA40-3933-4A5E-8FBC-36B33CF0EB6E}" dt="2020-09-15T08:53:30.178" v="31" actId="2696"/>
      <pc:docMkLst>
        <pc:docMk/>
      </pc:docMkLst>
      <pc:sldChg chg="add del">
        <pc:chgData name="Mertens, Till GIZ" userId="00e80d02-3c3c-483b-a942-22667cae8b1e" providerId="ADAL" clId="{F2BFCA40-3933-4A5E-8FBC-36B33CF0EB6E}" dt="2020-09-15T08:53:30.114" v="29" actId="2696"/>
        <pc:sldMkLst>
          <pc:docMk/>
          <pc:sldMk cId="4081678641" sldId="257"/>
        </pc:sldMkLst>
      </pc:sldChg>
      <pc:sldChg chg="add del ord">
        <pc:chgData name="Mertens, Till GIZ" userId="00e80d02-3c3c-483b-a942-22667cae8b1e" providerId="ADAL" clId="{F2BFCA40-3933-4A5E-8FBC-36B33CF0EB6E}" dt="2020-09-15T08:53:30.090" v="24" actId="2696"/>
        <pc:sldMkLst>
          <pc:docMk/>
          <pc:sldMk cId="2206368600" sldId="259"/>
        </pc:sldMkLst>
      </pc:sldChg>
      <pc:sldChg chg="add del ord">
        <pc:chgData name="Mertens, Till GIZ" userId="00e80d02-3c3c-483b-a942-22667cae8b1e" providerId="ADAL" clId="{F2BFCA40-3933-4A5E-8FBC-36B33CF0EB6E}" dt="2020-09-15T08:53:30.100" v="25" actId="2696"/>
        <pc:sldMkLst>
          <pc:docMk/>
          <pc:sldMk cId="1623842452" sldId="260"/>
        </pc:sldMkLst>
      </pc:sldChg>
      <pc:sldChg chg="add del">
        <pc:chgData name="Mertens, Till GIZ" userId="00e80d02-3c3c-483b-a942-22667cae8b1e" providerId="ADAL" clId="{F2BFCA40-3933-4A5E-8FBC-36B33CF0EB6E}" dt="2020-09-15T08:53:30.178" v="31" actId="2696"/>
        <pc:sldMkLst>
          <pc:docMk/>
          <pc:sldMk cId="3204386712" sldId="261"/>
        </pc:sldMkLst>
      </pc:sldChg>
      <pc:sldChg chg="add del ord">
        <pc:chgData name="Mertens, Till GIZ" userId="00e80d02-3c3c-483b-a942-22667cae8b1e" providerId="ADAL" clId="{F2BFCA40-3933-4A5E-8FBC-36B33CF0EB6E}" dt="2020-09-15T08:53:30.103" v="26" actId="2696"/>
        <pc:sldMkLst>
          <pc:docMk/>
          <pc:sldMk cId="2009311209" sldId="262"/>
        </pc:sldMkLst>
      </pc:sldChg>
      <pc:sldChg chg="add del ord">
        <pc:chgData name="Mertens, Till GIZ" userId="00e80d02-3c3c-483b-a942-22667cae8b1e" providerId="ADAL" clId="{F2BFCA40-3933-4A5E-8FBC-36B33CF0EB6E}" dt="2020-09-15T08:53:30.110" v="28" actId="2696"/>
        <pc:sldMkLst>
          <pc:docMk/>
          <pc:sldMk cId="428816465" sldId="263"/>
        </pc:sldMkLst>
      </pc:sldChg>
      <pc:sldChg chg="add del">
        <pc:chgData name="Mertens, Till GIZ" userId="00e80d02-3c3c-483b-a942-22667cae8b1e" providerId="ADAL" clId="{F2BFCA40-3933-4A5E-8FBC-36B33CF0EB6E}" dt="2020-09-15T08:53:30.173" v="30" actId="2696"/>
        <pc:sldMkLst>
          <pc:docMk/>
          <pc:sldMk cId="3913226999" sldId="265"/>
        </pc:sldMkLst>
      </pc:sldChg>
      <pc:sldChg chg="modSp add del ord">
        <pc:chgData name="Mertens, Till GIZ" userId="00e80d02-3c3c-483b-a942-22667cae8b1e" providerId="ADAL" clId="{F2BFCA40-3933-4A5E-8FBC-36B33CF0EB6E}" dt="2020-09-15T08:53:30.106" v="27" actId="2696"/>
        <pc:sldMkLst>
          <pc:docMk/>
          <pc:sldMk cId="3200213736" sldId="266"/>
        </pc:sldMkLst>
        <pc:picChg chg="mod modCrop">
          <ac:chgData name="Mertens, Till GIZ" userId="00e80d02-3c3c-483b-a942-22667cae8b1e" providerId="ADAL" clId="{F2BFCA40-3933-4A5E-8FBC-36B33CF0EB6E}" dt="2020-09-15T08:53:29.978" v="21" actId="732"/>
          <ac:picMkLst>
            <pc:docMk/>
            <pc:sldMk cId="3200213736" sldId="266"/>
            <ac:picMk id="7" creationId="{9FD56645-CC87-4763-81E8-605551A9B9A8}"/>
          </ac:picMkLst>
        </pc:picChg>
      </pc:sldChg>
      <pc:sldChg chg="add del">
        <pc:chgData name="Mertens, Till GIZ" userId="00e80d02-3c3c-483b-a942-22667cae8b1e" providerId="ADAL" clId="{F2BFCA40-3933-4A5E-8FBC-36B33CF0EB6E}" dt="2020-09-15T08:53:30.060" v="23" actId="2696"/>
        <pc:sldMkLst>
          <pc:docMk/>
          <pc:sldMk cId="3297045253" sldId="267"/>
        </pc:sldMkLst>
      </pc:sldChg>
      <pc:sldChg chg="add del">
        <pc:chgData name="Mertens, Till GIZ" userId="00e80d02-3c3c-483b-a942-22667cae8b1e" providerId="ADAL" clId="{F2BFCA40-3933-4A5E-8FBC-36B33CF0EB6E}" dt="2020-09-15T08:53:30.021" v="22" actId="2696"/>
        <pc:sldMkLst>
          <pc:docMk/>
          <pc:sldMk cId="2016681561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76CB9-5F17-48AB-8617-0779F4512E07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75E10-95D6-4BE0-ADB3-AEAD87179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38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75E10-95D6-4BE0-ADB3-AEAD87179D9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13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The Sendai Framework and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 Development Goals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https://www.youtube.com/watch?v=N6soXnTsgZg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The Sendai Framework for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Disaster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March 2015, was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2015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raft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faced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This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explains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Sendai Framework interlinks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Development Goals,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adopted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 September 2015.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find out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efforts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disaster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http://www.unisdr.org/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advocate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UNISDR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City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Ready: 10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essentials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• Targeting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mayors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governments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• Providing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support, investment-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• Champions and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toolkits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75E10-95D6-4BE0-ADB3-AEAD87179D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27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D3DEF-D466-4CBD-929A-5F4068F38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7321D1-D55E-4ADE-8C5E-0A08EDE75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B2E7E9-A4B6-4940-808C-0665D96B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B46AC4-CD8C-495F-84F7-92C91CA9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72D84B-4764-495B-B496-E3076F4F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2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1EBE3-E7EA-4843-9509-66A1B3C8A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6521F7-F833-45DA-AB56-5A11A1196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E4C068-FF6F-4C49-A3A9-FE7EFA83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0EBC2A-69CE-4B0F-9694-F53C13A2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1EB217-8776-48AC-83E8-AB7053AB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29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A7E48B-2F2C-4E2F-8AD4-98ACA699F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90710E-3978-4CAD-8BC1-F8EE8D4B5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534493-E766-41C3-A37E-4B180AA3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5209FE-F1C1-412A-A7A1-633F0104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59AE92-1F44-4429-8959-159FDFB6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18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BF961-4494-4092-9420-417C3B7F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F97DF-A7E9-4EBA-BDBC-E6C10B0C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DA70FE-663D-45D1-AEA3-7E570A37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530FC3-E8DE-4C12-ACC4-22659B46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5B6D91-3A9D-4385-B503-DF14F277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88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CD17A-A5B5-424C-8AAB-3851E47D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891EE7-1185-4D28-84E4-C40D8294F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3252B6-068A-46ED-85DF-C08FF0BE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C66BC8-CCC1-4073-AF21-948BBC38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3A6098-11C2-4F54-AEAB-4A7B18FF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84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48A38-E3E1-4E91-A880-0BC599F1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E666ED-978C-482C-B53C-D1BBC14BC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06DCEE-FD8B-4C21-A856-5B055D90F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F95B3E-8173-45F3-B131-25C8FEDA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E1FBEF-6C95-4DA9-A18B-96D7D228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F6BD09-4880-4C0D-BC06-01A52190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67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19130-182D-4039-AC88-88E1F436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A9745D-EC94-46C7-A5DF-281652960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2368FA-0724-49A8-9572-E4528B01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A214072-C1FC-440E-B662-C99F0B6A6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5A19FB-9134-485B-A468-9C2B35295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5B2CED-8F9F-4EB9-9015-3D1B3B19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1E0DE4E-AE83-4655-BC96-1C396A15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A12B5F6-4026-4BFA-84E8-EA9B8C33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8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4EEE4-E49E-4B6A-82C2-7D7761CF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9DA3554-9A0C-486D-9F78-7D8F39C3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7E7AC5-33A5-4522-9D0D-4DAFA967B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17D1A8-F34B-4520-96D5-98111D0B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98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D3C6A0-3F5B-49CB-ABF4-09F6C9EF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00A5092-3ABC-4BF9-8363-12119A38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842ABD-6DC7-473B-99B0-59C62614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83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78C84-8FE4-4B72-A270-4451A1AC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B4AB88-3BD8-46D7-81B9-4A92A924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AAD86-4725-4740-B58C-7D05BC13F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2B7FC7-4FDE-4188-911E-F6E194A3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7F48F9-142D-41ED-89AE-7E879463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B7EDEA-B127-4C54-A95D-92EB42C5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93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699A9-7AC4-475D-A954-03EF5257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BB924F-2B4B-45E0-95C2-F3128EED6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900712-B969-49D8-B556-713A7371E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E97DDF-FFD7-4697-953A-EF5144B3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F71168-07A8-4D66-92B7-A5487B04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6F7E3E-4553-4FFB-92C4-98A2D1BA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46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6E9FDEB-EAA1-4F3C-B3A9-697D11AB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D61D44-1596-450F-B09D-8FCB81046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6B70D4-3E58-4D5D-BD08-36207A3D4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7718-9B05-4CC8-8DF0-430FB602218D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FB442-9F1D-4328-ABF1-785DBD6FC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4423F8-00C3-47EC-AE7E-2AD4691F0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4381-BF8F-4AC3-A3F5-2FB24FD77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7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6soXnTsgZ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DE7CD3D-20B1-48BA-90F8-89B66800FA77}"/>
              </a:ext>
            </a:extLst>
          </p:cNvPr>
          <p:cNvPicPr/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310" y="-460057"/>
            <a:ext cx="7904480" cy="794004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47A9503F-104D-4EBC-AD58-91DC9FF10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CityWorks</a:t>
            </a:r>
            <a:r>
              <a:rPr lang="de-DE" dirty="0"/>
              <a:t>: Video Collection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A9C24E-11E9-4C68-A81F-DF75425A7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(</a:t>
            </a:r>
            <a:r>
              <a:rPr lang="en-GB" dirty="0"/>
              <a:t>You can find further information in the notes below the slides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670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hlinkClick r:id="rId3"/>
            <a:extLst>
              <a:ext uri="{FF2B5EF4-FFF2-40B4-BE49-F238E27FC236}">
                <a16:creationId xmlns:a16="http://schemas.microsoft.com/office/drawing/2014/main" id="{9FD56645-CC87-4763-81E8-605551A9B9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5778" y="1436297"/>
            <a:ext cx="6180443" cy="39854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D86F5C9-C757-4B1B-BCA3-66FDE7BB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Bild 11">
            <a:extLst>
              <a:ext uri="{FF2B5EF4-FFF2-40B4-BE49-F238E27FC236}">
                <a16:creationId xmlns:a16="http://schemas.microsoft.com/office/drawing/2014/main" id="{D66E42FD-BC8E-4536-9CB1-13C20A00A90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199" y="770005"/>
            <a:ext cx="1968865" cy="666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D660822-C836-493C-ADDA-CD93125BA489}"/>
              </a:ext>
            </a:extLst>
          </p:cNvPr>
          <p:cNvPicPr/>
          <p:nvPr/>
        </p:nvPicPr>
        <p:blipFill>
          <a:blip r:embed="rId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232" y="-1036321"/>
            <a:ext cx="7904480" cy="794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FC2A886F6FE144A0D83744568D8B49" ma:contentTypeVersion="11" ma:contentTypeDescription="Ein neues Dokument erstellen." ma:contentTypeScope="" ma:versionID="fb3dba1f721118fc4d8b9f34a85e7695">
  <xsd:schema xmlns:xsd="http://www.w3.org/2001/XMLSchema" xmlns:xs="http://www.w3.org/2001/XMLSchema" xmlns:p="http://schemas.microsoft.com/office/2006/metadata/properties" xmlns:ns2="dd40f815-c2b0-4806-9729-31780023f806" xmlns:ns3="fa87cbfb-3c94-4ad6-b81a-37318fbcf44e" targetNamespace="http://schemas.microsoft.com/office/2006/metadata/properties" ma:root="true" ma:fieldsID="64527e7407dd203afa4763e33363fbbd" ns2:_="" ns3:_="">
    <xsd:import namespace="dd40f815-c2b0-4806-9729-31780023f806"/>
    <xsd:import namespace="fa87cbfb-3c94-4ad6-b81a-37318fbcf4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0f815-c2b0-4806-9729-31780023f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7cbfb-3c94-4ad6-b81a-37318fbcf44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65605F-70CD-416B-84B3-D4BB3324E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40f815-c2b0-4806-9729-31780023f806"/>
    <ds:schemaRef ds:uri="fa87cbfb-3c94-4ad6-b81a-37318fbcf4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B8CC4E-0093-454B-9218-84AC6635745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a87cbfb-3c94-4ad6-b81a-37318fbcf44e"/>
    <ds:schemaRef ds:uri="http://purl.org/dc/elements/1.1/"/>
    <ds:schemaRef ds:uri="http://schemas.microsoft.com/office/2006/metadata/properties"/>
    <ds:schemaRef ds:uri="dd40f815-c2b0-4806-9729-31780023f806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8B9067-51AC-44A7-922D-B37468AE4D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Breitbild</PresentationFormat>
  <Paragraphs>14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CityWorks: Video Collection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Mertens, Till GIZ</dc:creator>
  <cp:lastModifiedBy>Mertens, Till GIZ</cp:lastModifiedBy>
  <cp:revision>3</cp:revision>
  <dcterms:created xsi:type="dcterms:W3CDTF">2020-09-14T09:24:43Z</dcterms:created>
  <dcterms:modified xsi:type="dcterms:W3CDTF">2020-09-15T08:53:34Z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0x01010083FC2A886F6FE144A0D83744568D8B49</vt:lpwstr>
  </property>
</Properties>
</file>